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30A31-F4A6-A361-7270-DD0FE488172D}" v="302" dt="2021-02-10T20:32:08.831"/>
    <p1510:client id="{2A71E585-E1A7-FD85-40CF-23365D66E95B}" v="449" dt="2020-12-23T20:59:31.751"/>
    <p1510:client id="{3B3F9FAD-C6F8-0C11-4BC6-8BE1FBE21D46}" v="310" dt="2021-02-17T21:02:12.733"/>
    <p1510:client id="{4317EDC1-A310-425B-B24D-B1C1CAAE01DE}" v="568" dt="2021-02-10T21:00:27.917"/>
    <p1510:client id="{9C9FAF9E-79EB-A0B9-90B8-2BFE3F39F493}" v="2687" dt="2021-01-06T20:42:43.634"/>
    <p1510:client id="{A66E644E-6243-AFAF-C717-8D4A9ED503AE}" v="135" dt="2020-12-23T20:17:09.900"/>
    <p1510:client id="{B8ECF6A8-499E-3BDF-A74C-0FE1DC950E7E}" v="4" dt="2020-12-23T20:37:55.402"/>
    <p1510:client id="{D76F2DEB-17A3-19D1-7D11-C189AC4C82AF}" v="543" dt="2021-02-03T21:04:04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3B3F9FAD-C6F8-0C11-4BC6-8BE1FBE21D46}"/>
    <pc:docChg chg="addSld delSld modSld">
      <pc:chgData name="Erin Prangley" userId="S::eprangley@nacdd.org::7f058b9a-f90a-4281-a8c6-5ba31926f190" providerId="AD" clId="Web-{3B3F9FAD-C6F8-0C11-4BC6-8BE1FBE21D46}" dt="2021-02-17T21:02:12.733" v="188" actId="1076"/>
      <pc:docMkLst>
        <pc:docMk/>
      </pc:docMkLst>
      <pc:sldChg chg="modSp">
        <pc:chgData name="Erin Prangley" userId="S::eprangley@nacdd.org::7f058b9a-f90a-4281-a8c6-5ba31926f190" providerId="AD" clId="Web-{3B3F9FAD-C6F8-0C11-4BC6-8BE1FBE21D46}" dt="2021-02-17T20:31:00.447" v="0" actId="20577"/>
        <pc:sldMkLst>
          <pc:docMk/>
          <pc:sldMk cId="109857222" sldId="256"/>
        </pc:sldMkLst>
        <pc:spChg chg="mod">
          <ac:chgData name="Erin Prangley" userId="S::eprangley@nacdd.org::7f058b9a-f90a-4281-a8c6-5ba31926f190" providerId="AD" clId="Web-{3B3F9FAD-C6F8-0C11-4BC6-8BE1FBE21D46}" dt="2021-02-17T20:31:00.447" v="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new mod setBg">
        <pc:chgData name="Erin Prangley" userId="S::eprangley@nacdd.org::7f058b9a-f90a-4281-a8c6-5ba31926f190" providerId="AD" clId="Web-{3B3F9FAD-C6F8-0C11-4BC6-8BE1FBE21D46}" dt="2021-02-17T20:43:28.118" v="74" actId="20577"/>
        <pc:sldMkLst>
          <pc:docMk/>
          <pc:sldMk cId="1111710679" sldId="261"/>
        </pc:sldMkLst>
        <pc:spChg chg="mod">
          <ac:chgData name="Erin Prangley" userId="S::eprangley@nacdd.org::7f058b9a-f90a-4281-a8c6-5ba31926f190" providerId="AD" clId="Web-{3B3F9FAD-C6F8-0C11-4BC6-8BE1FBE21D46}" dt="2021-02-17T20:43:28.118" v="74" actId="20577"/>
          <ac:spMkLst>
            <pc:docMk/>
            <pc:sldMk cId="1111710679" sldId="261"/>
            <ac:spMk id="2" creationId="{4BA9DCF6-EF81-4F4F-936B-8DC21C71B227}"/>
          </ac:spMkLst>
        </pc:spChg>
        <pc:spChg chg="del">
          <ac:chgData name="Erin Prangley" userId="S::eprangley@nacdd.org::7f058b9a-f90a-4281-a8c6-5ba31926f190" providerId="AD" clId="Web-{3B3F9FAD-C6F8-0C11-4BC6-8BE1FBE21D46}" dt="2021-02-17T20:34:35.545" v="4"/>
          <ac:spMkLst>
            <pc:docMk/>
            <pc:sldMk cId="1111710679" sldId="261"/>
            <ac:spMk id="3" creationId="{E9E3F669-8D6D-4C78-AA3F-3AEA67B4688F}"/>
          </ac:spMkLst>
        </pc:spChg>
        <pc:spChg chg="add mod">
          <ac:chgData name="Erin Prangley" userId="S::eprangley@nacdd.org::7f058b9a-f90a-4281-a8c6-5ba31926f190" providerId="AD" clId="Web-{3B3F9FAD-C6F8-0C11-4BC6-8BE1FBE21D46}" dt="2021-02-17T20:43:02.867" v="68" actId="14100"/>
          <ac:spMkLst>
            <pc:docMk/>
            <pc:sldMk cId="1111710679" sldId="261"/>
            <ac:spMk id="6" creationId="{3C560469-65B1-45B2-8D4B-C8A32BFDD8E0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0:03.254" v="42"/>
          <ac:spMkLst>
            <pc:docMk/>
            <pc:sldMk cId="1111710679" sldId="261"/>
            <ac:spMk id="8" creationId="{BE5C02E3-7762-41C4-8B26-846BF61C5BA6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2:17.210" v="60"/>
          <ac:spMkLst>
            <pc:docMk/>
            <pc:sldMk cId="1111710679" sldId="261"/>
            <ac:spMk id="11" creationId="{EBF87945-A001-489F-9D9B-7D9435F0B9CA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2:17.194" v="59"/>
          <ac:spMkLst>
            <pc:docMk/>
            <pc:sldMk cId="1111710679" sldId="261"/>
            <ac:spMk id="13" creationId="{4038CB10-1F5C-4D54-9DF7-12586DE5B007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2:17.194" v="59"/>
          <ac:spMkLst>
            <pc:docMk/>
            <pc:sldMk cId="1111710679" sldId="261"/>
            <ac:spMk id="14" creationId="{73ED6512-6858-4552-B699-9A97FE9A4EA2}"/>
          </ac:spMkLst>
        </pc:spChg>
        <pc:spChg chg="add">
          <ac:chgData name="Erin Prangley" userId="S::eprangley@nacdd.org::7f058b9a-f90a-4281-a8c6-5ba31926f190" providerId="AD" clId="Web-{3B3F9FAD-C6F8-0C11-4BC6-8BE1FBE21D46}" dt="2021-02-17T20:42:17.210" v="60"/>
          <ac:spMkLst>
            <pc:docMk/>
            <pc:sldMk cId="1111710679" sldId="261"/>
            <ac:spMk id="15" creationId="{FC7A3AA1-44C4-4CBE-8808-D86A411AD665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1:54.709" v="57"/>
          <ac:spMkLst>
            <pc:docMk/>
            <pc:sldMk cId="1111710679" sldId="261"/>
            <ac:spMk id="16" creationId="{FC7A3AA1-44C4-4CBE-8808-D86A411AD665}"/>
          </ac:spMkLst>
        </pc:spChg>
        <pc:spChg chg="add">
          <ac:chgData name="Erin Prangley" userId="S::eprangley@nacdd.org::7f058b9a-f90a-4281-a8c6-5ba31926f190" providerId="AD" clId="Web-{3B3F9FAD-C6F8-0C11-4BC6-8BE1FBE21D46}" dt="2021-02-17T20:42:17.210" v="60"/>
          <ac:spMkLst>
            <pc:docMk/>
            <pc:sldMk cId="1111710679" sldId="261"/>
            <ac:spMk id="19" creationId="{091C9E05-1ED5-4438-8E0F-38219974999F}"/>
          </ac:spMkLst>
        </pc:spChg>
        <pc:spChg chg="add del">
          <ac:chgData name="Erin Prangley" userId="S::eprangley@nacdd.org::7f058b9a-f90a-4281-a8c6-5ba31926f190" providerId="AD" clId="Web-{3B3F9FAD-C6F8-0C11-4BC6-8BE1FBE21D46}" dt="2021-02-17T20:41:54.709" v="57"/>
          <ac:spMkLst>
            <pc:docMk/>
            <pc:sldMk cId="1111710679" sldId="261"/>
            <ac:spMk id="20" creationId="{091C9E05-1ED5-4438-8E0F-38219974999F}"/>
          </ac:spMkLst>
        </pc:spChg>
        <pc:picChg chg="add mod ord">
          <ac:chgData name="Erin Prangley" userId="S::eprangley@nacdd.org::7f058b9a-f90a-4281-a8c6-5ba31926f190" providerId="AD" clId="Web-{3B3F9FAD-C6F8-0C11-4BC6-8BE1FBE21D46}" dt="2021-02-17T20:42:40.382" v="64" actId="14100"/>
          <ac:picMkLst>
            <pc:docMk/>
            <pc:sldMk cId="1111710679" sldId="261"/>
            <ac:picMk id="4" creationId="{82EB062A-243A-4C15-98F7-639D96187EEF}"/>
          </ac:picMkLst>
        </pc:picChg>
        <pc:picChg chg="add mod ord">
          <ac:chgData name="Erin Prangley" userId="S::eprangley@nacdd.org::7f058b9a-f90a-4281-a8c6-5ba31926f190" providerId="AD" clId="Web-{3B3F9FAD-C6F8-0C11-4BC6-8BE1FBE21D46}" dt="2021-02-17T20:42:33.976" v="63" actId="1076"/>
          <ac:picMkLst>
            <pc:docMk/>
            <pc:sldMk cId="1111710679" sldId="261"/>
            <ac:picMk id="5" creationId="{8E3900F8-DC13-4E0F-B35B-50C97C82B449}"/>
          </ac:picMkLst>
        </pc:picChg>
        <pc:picChg chg="add">
          <ac:chgData name="Erin Prangley" userId="S::eprangley@nacdd.org::7f058b9a-f90a-4281-a8c6-5ba31926f190" providerId="AD" clId="Web-{3B3F9FAD-C6F8-0C11-4BC6-8BE1FBE21D46}" dt="2021-02-17T20:42:17.210" v="60"/>
          <ac:picMkLst>
            <pc:docMk/>
            <pc:sldMk cId="1111710679" sldId="261"/>
            <ac:picMk id="17" creationId="{4FDAB746-A9A3-4EC2-8997-5EB71BC96424}"/>
          </ac:picMkLst>
        </pc:picChg>
        <pc:picChg chg="add del">
          <ac:chgData name="Erin Prangley" userId="S::eprangley@nacdd.org::7f058b9a-f90a-4281-a8c6-5ba31926f190" providerId="AD" clId="Web-{3B3F9FAD-C6F8-0C11-4BC6-8BE1FBE21D46}" dt="2021-02-17T20:41:54.709" v="57"/>
          <ac:picMkLst>
            <pc:docMk/>
            <pc:sldMk cId="1111710679" sldId="261"/>
            <ac:picMk id="18" creationId="{4FDAB746-A9A3-4EC2-8997-5EB71BC96424}"/>
          </ac:picMkLst>
        </pc:picChg>
      </pc:sldChg>
      <pc:sldChg chg="del">
        <pc:chgData name="Erin Prangley" userId="S::eprangley@nacdd.org::7f058b9a-f90a-4281-a8c6-5ba31926f190" providerId="AD" clId="Web-{3B3F9FAD-C6F8-0C11-4BC6-8BE1FBE21D46}" dt="2021-02-17T20:31:43.666" v="1"/>
        <pc:sldMkLst>
          <pc:docMk/>
          <pc:sldMk cId="2864681648" sldId="261"/>
        </pc:sldMkLst>
      </pc:sldChg>
      <pc:sldChg chg="addSp delSp modSp new mod setBg">
        <pc:chgData name="Erin Prangley" userId="S::eprangley@nacdd.org::7f058b9a-f90a-4281-a8c6-5ba31926f190" providerId="AD" clId="Web-{3B3F9FAD-C6F8-0C11-4BC6-8BE1FBE21D46}" dt="2021-02-17T21:02:12.733" v="188" actId="1076"/>
        <pc:sldMkLst>
          <pc:docMk/>
          <pc:sldMk cId="2005211052" sldId="262"/>
        </pc:sldMkLst>
        <pc:spChg chg="add mod">
          <ac:chgData name="Erin Prangley" userId="S::eprangley@nacdd.org::7f058b9a-f90a-4281-a8c6-5ba31926f190" providerId="AD" clId="Web-{3B3F9FAD-C6F8-0C11-4BC6-8BE1FBE21D46}" dt="2021-02-17T21:02:12.733" v="188" actId="1076"/>
          <ac:spMkLst>
            <pc:docMk/>
            <pc:sldMk cId="2005211052" sldId="262"/>
            <ac:spMk id="4" creationId="{9D5ED612-FEA2-411C-8047-8FCE3E2BD661}"/>
          </ac:spMkLst>
        </pc:spChg>
        <pc:spChg chg="add del">
          <ac:chgData name="Erin Prangley" userId="S::eprangley@nacdd.org::7f058b9a-f90a-4281-a8c6-5ba31926f190" providerId="AD" clId="Web-{3B3F9FAD-C6F8-0C11-4BC6-8BE1FBE21D46}" dt="2021-02-17T20:59:51.184" v="166"/>
          <ac:spMkLst>
            <pc:docMk/>
            <pc:sldMk cId="2005211052" sldId="262"/>
            <ac:spMk id="6" creationId="{0205D939-00C4-4F2E-9797-3170DD040D90}"/>
          </ac:spMkLst>
        </pc:spChg>
        <pc:spChg chg="add del">
          <ac:chgData name="Erin Prangley" userId="S::eprangley@nacdd.org::7f058b9a-f90a-4281-a8c6-5ba31926f190" providerId="AD" clId="Web-{3B3F9FAD-C6F8-0C11-4BC6-8BE1FBE21D46}" dt="2021-02-17T20:59:42.277" v="162"/>
          <ac:spMkLst>
            <pc:docMk/>
            <pc:sldMk cId="2005211052" sldId="262"/>
            <ac:spMk id="8" creationId="{11BE3FA7-0D70-4431-814F-D8C40576EA93}"/>
          </ac:spMkLst>
        </pc:spChg>
        <pc:spChg chg="add del">
          <ac:chgData name="Erin Prangley" userId="S::eprangley@nacdd.org::7f058b9a-f90a-4281-a8c6-5ba31926f190" providerId="AD" clId="Web-{3B3F9FAD-C6F8-0C11-4BC6-8BE1FBE21D46}" dt="2021-02-17T20:59:51.184" v="166"/>
          <ac:spMkLst>
            <pc:docMk/>
            <pc:sldMk cId="2005211052" sldId="262"/>
            <ac:spMk id="10" creationId="{38EE4E44-1403-472B-8C01-D354CB8F5AE7}"/>
          </ac:spMkLst>
        </pc:spChg>
        <pc:spChg chg="add del">
          <ac:chgData name="Erin Prangley" userId="S::eprangley@nacdd.org::7f058b9a-f90a-4281-a8c6-5ba31926f190" providerId="AD" clId="Web-{3B3F9FAD-C6F8-0C11-4BC6-8BE1FBE21D46}" dt="2021-02-17T20:59:51.184" v="166"/>
          <ac:spMkLst>
            <pc:docMk/>
            <pc:sldMk cId="2005211052" sldId="262"/>
            <ac:spMk id="12" creationId="{583CCE40-4C5F-42D3-86D9-7892AD1E98E3}"/>
          </ac:spMkLst>
        </pc:spChg>
        <pc:picChg chg="add mod ord">
          <ac:chgData name="Erin Prangley" userId="S::eprangley@nacdd.org::7f058b9a-f90a-4281-a8c6-5ba31926f190" providerId="AD" clId="Web-{3B3F9FAD-C6F8-0C11-4BC6-8BE1FBE21D46}" dt="2021-02-17T21:01:16.998" v="176" actId="1076"/>
          <ac:picMkLst>
            <pc:docMk/>
            <pc:sldMk cId="2005211052" sldId="262"/>
            <ac:picMk id="2" creationId="{CB0B1CE8-2AFF-4C57-82B0-D77D2B4CA4C8}"/>
          </ac:picMkLst>
        </pc:picChg>
        <pc:picChg chg="add mod">
          <ac:chgData name="Erin Prangley" userId="S::eprangley@nacdd.org::7f058b9a-f90a-4281-a8c6-5ba31926f190" providerId="AD" clId="Web-{3B3F9FAD-C6F8-0C11-4BC6-8BE1FBE21D46}" dt="2021-02-17T21:01:13.373" v="175" actId="1076"/>
          <ac:picMkLst>
            <pc:docMk/>
            <pc:sldMk cId="2005211052" sldId="262"/>
            <ac:picMk id="3" creationId="{82607CD5-C5D3-4C33-9B80-7C8A4FED951D}"/>
          </ac:picMkLst>
        </pc:picChg>
        <pc:cxnChg chg="add del">
          <ac:chgData name="Erin Prangley" userId="S::eprangley@nacdd.org::7f058b9a-f90a-4281-a8c6-5ba31926f190" providerId="AD" clId="Web-{3B3F9FAD-C6F8-0C11-4BC6-8BE1FBE21D46}" dt="2021-02-17T20:59:48.590" v="164"/>
          <ac:cxnSpMkLst>
            <pc:docMk/>
            <pc:sldMk cId="2005211052" sldId="262"/>
            <ac:cxnSpMk id="5" creationId="{4D56677B-C0B7-4DAC-ACAD-8054FF1B599A}"/>
          </ac:cxnSpMkLst>
        </pc:cxnChg>
      </pc:sldChg>
      <pc:sldChg chg="del">
        <pc:chgData name="Erin Prangley" userId="S::eprangley@nacdd.org::7f058b9a-f90a-4281-a8c6-5ba31926f190" providerId="AD" clId="Web-{3B3F9FAD-C6F8-0C11-4BC6-8BE1FBE21D46}" dt="2021-02-17T20:31:54.948" v="2"/>
        <pc:sldMkLst>
          <pc:docMk/>
          <pc:sldMk cId="2458838662" sldId="262"/>
        </pc:sldMkLst>
      </pc:sldChg>
      <pc:sldChg chg="addSp delSp modSp add replId">
        <pc:chgData name="Erin Prangley" userId="S::eprangley@nacdd.org::7f058b9a-f90a-4281-a8c6-5ba31926f190" providerId="AD" clId="Web-{3B3F9FAD-C6F8-0C11-4BC6-8BE1FBE21D46}" dt="2021-02-17T20:53:46.161" v="153" actId="20577"/>
        <pc:sldMkLst>
          <pc:docMk/>
          <pc:sldMk cId="1084887040" sldId="263"/>
        </pc:sldMkLst>
        <pc:spChg chg="mod">
          <ac:chgData name="Erin Prangley" userId="S::eprangley@nacdd.org::7f058b9a-f90a-4281-a8c6-5ba31926f190" providerId="AD" clId="Web-{3B3F9FAD-C6F8-0C11-4BC6-8BE1FBE21D46}" dt="2021-02-17T20:45:06.291" v="96" actId="14100"/>
          <ac:spMkLst>
            <pc:docMk/>
            <pc:sldMk cId="1084887040" sldId="263"/>
            <ac:spMk id="2" creationId="{4BA9DCF6-EF81-4F4F-936B-8DC21C71B227}"/>
          </ac:spMkLst>
        </pc:spChg>
        <pc:spChg chg="mod">
          <ac:chgData name="Erin Prangley" userId="S::eprangley@nacdd.org::7f058b9a-f90a-4281-a8c6-5ba31926f190" providerId="AD" clId="Web-{3B3F9FAD-C6F8-0C11-4BC6-8BE1FBE21D46}" dt="2021-02-17T20:48:38.733" v="116" actId="20577"/>
          <ac:spMkLst>
            <pc:docMk/>
            <pc:sldMk cId="1084887040" sldId="263"/>
            <ac:spMk id="6" creationId="{3C560469-65B1-45B2-8D4B-C8A32BFDD8E0}"/>
          </ac:spMkLst>
        </pc:spChg>
        <pc:spChg chg="add del mod">
          <ac:chgData name="Erin Prangley" userId="S::eprangley@nacdd.org::7f058b9a-f90a-4281-a8c6-5ba31926f190" providerId="AD" clId="Web-{3B3F9FAD-C6F8-0C11-4BC6-8BE1FBE21D46}" dt="2021-02-17T20:50:04.813" v="121"/>
          <ac:spMkLst>
            <pc:docMk/>
            <pc:sldMk cId="1084887040" sldId="263"/>
            <ac:spMk id="8" creationId="{7558B399-BF6C-49DB-8B37-C878A1DC2E10}"/>
          </ac:spMkLst>
        </pc:spChg>
        <pc:spChg chg="add mod">
          <ac:chgData name="Erin Prangley" userId="S::eprangley@nacdd.org::7f058b9a-f90a-4281-a8c6-5ba31926f190" providerId="AD" clId="Web-{3B3F9FAD-C6F8-0C11-4BC6-8BE1FBE21D46}" dt="2021-02-17T20:53:41.036" v="152" actId="20577"/>
          <ac:spMkLst>
            <pc:docMk/>
            <pc:sldMk cId="1084887040" sldId="263"/>
            <ac:spMk id="10" creationId="{02232DAE-4954-4119-A509-CF1C7C25F29F}"/>
          </ac:spMkLst>
        </pc:spChg>
        <pc:spChg chg="add mod">
          <ac:chgData name="Erin Prangley" userId="S::eprangley@nacdd.org::7f058b9a-f90a-4281-a8c6-5ba31926f190" providerId="AD" clId="Web-{3B3F9FAD-C6F8-0C11-4BC6-8BE1FBE21D46}" dt="2021-02-17T20:53:46.161" v="153" actId="20577"/>
          <ac:spMkLst>
            <pc:docMk/>
            <pc:sldMk cId="1084887040" sldId="263"/>
            <ac:spMk id="12" creationId="{FAFA06AF-9F3B-43DC-8CA0-04D75884F197}"/>
          </ac:spMkLst>
        </pc:spChg>
        <pc:picChg chg="add mod">
          <ac:chgData name="Erin Prangley" userId="S::eprangley@nacdd.org::7f058b9a-f90a-4281-a8c6-5ba31926f190" providerId="AD" clId="Web-{3B3F9FAD-C6F8-0C11-4BC6-8BE1FBE21D46}" dt="2021-02-17T20:50:41.829" v="124" actId="1076"/>
          <ac:picMkLst>
            <pc:docMk/>
            <pc:sldMk cId="1084887040" sldId="263"/>
            <ac:picMk id="3" creationId="{4AD84B70-FD74-40F6-A785-7A73F772A278}"/>
          </ac:picMkLst>
        </pc:picChg>
        <pc:picChg chg="del">
          <ac:chgData name="Erin Prangley" userId="S::eprangley@nacdd.org::7f058b9a-f90a-4281-a8c6-5ba31926f190" providerId="AD" clId="Web-{3B3F9FAD-C6F8-0C11-4BC6-8BE1FBE21D46}" dt="2021-02-17T20:48:43.389" v="117"/>
          <ac:picMkLst>
            <pc:docMk/>
            <pc:sldMk cId="1084887040" sldId="263"/>
            <ac:picMk id="4" creationId="{82EB062A-243A-4C15-98F7-639D96187EEF}"/>
          </ac:picMkLst>
        </pc:picChg>
        <pc:picChg chg="del">
          <ac:chgData name="Erin Prangley" userId="S::eprangley@nacdd.org::7f058b9a-f90a-4281-a8c6-5ba31926f190" providerId="AD" clId="Web-{3B3F9FAD-C6F8-0C11-4BC6-8BE1FBE21D46}" dt="2021-02-17T20:49:55.469" v="119"/>
          <ac:picMkLst>
            <pc:docMk/>
            <pc:sldMk cId="1084887040" sldId="263"/>
            <ac:picMk id="5" creationId="{8E3900F8-DC13-4E0F-B35B-50C97C82B449}"/>
          </ac:picMkLst>
        </pc:picChg>
        <pc:picChg chg="add mod">
          <ac:chgData name="Erin Prangley" userId="S::eprangley@nacdd.org::7f058b9a-f90a-4281-a8c6-5ba31926f190" providerId="AD" clId="Web-{3B3F9FAD-C6F8-0C11-4BC6-8BE1FBE21D46}" dt="2021-02-17T20:51:45.455" v="128" actId="1076"/>
          <ac:picMkLst>
            <pc:docMk/>
            <pc:sldMk cId="1084887040" sldId="263"/>
            <ac:picMk id="9" creationId="{37D3B2D8-2B44-4E83-9F7F-2126E20F6890}"/>
          </ac:picMkLst>
        </pc:picChg>
        <pc:picChg chg="add del mod">
          <ac:chgData name="Erin Prangley" userId="S::eprangley@nacdd.org::7f058b9a-f90a-4281-a8c6-5ba31926f190" providerId="AD" clId="Web-{3B3F9FAD-C6F8-0C11-4BC6-8BE1FBE21D46}" dt="2021-02-17T20:52:48.660" v="143"/>
          <ac:picMkLst>
            <pc:docMk/>
            <pc:sldMk cId="1084887040" sldId="263"/>
            <ac:picMk id="11" creationId="{6A46ADBD-6F67-464F-8C3C-2376464EFA7D}"/>
          </ac:picMkLst>
        </pc:picChg>
      </pc:sldChg>
      <pc:sldChg chg="delSp add del replId">
        <pc:chgData name="Erin Prangley" userId="S::eprangley@nacdd.org::7f058b9a-f90a-4281-a8c6-5ba31926f190" providerId="AD" clId="Web-{3B3F9FAD-C6F8-0C11-4BC6-8BE1FBE21D46}" dt="2021-02-17T20:57:10.024" v="156"/>
        <pc:sldMkLst>
          <pc:docMk/>
          <pc:sldMk cId="245856664" sldId="264"/>
        </pc:sldMkLst>
        <pc:picChg chg="del">
          <ac:chgData name="Erin Prangley" userId="S::eprangley@nacdd.org::7f058b9a-f90a-4281-a8c6-5ba31926f190" providerId="AD" clId="Web-{3B3F9FAD-C6F8-0C11-4BC6-8BE1FBE21D46}" dt="2021-02-17T20:57:06.040" v="155"/>
          <ac:picMkLst>
            <pc:docMk/>
            <pc:sldMk cId="245856664" sldId="264"/>
            <ac:picMk id="3" creationId="{4AD84B70-FD74-40F6-A785-7A73F772A2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BACB-5205-46D5-BB5B-935E3E9604E8}" type="datetimeFigureOut">
              <a:rPr lang="en-US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9396C-6704-4805-B01C-B1E51C0A995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NACDD 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Policy Update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February 17, 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Erin Prangley, Director, Public Policy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National Association of Councils on Developmental Disabilities</a:t>
            </a:r>
            <a:endParaRPr lang="en-US" dirty="0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7DEDAD0-4F2C-4498-968B-E4C826F49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4429677"/>
            <a:ext cx="6057900" cy="22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19F0C36-26CE-439A-8FA2-09FE2411E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988" y="220345"/>
            <a:ext cx="8603864" cy="6413818"/>
          </a:xfrm>
        </p:spPr>
      </p:pic>
    </p:spTree>
    <p:extLst>
      <p:ext uri="{BB962C8B-B14F-4D97-AF65-F5344CB8AC3E}">
        <p14:creationId xmlns:p14="http://schemas.microsoft.com/office/powerpoint/2010/main" val="279004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9DCF6-EF81-4F4F-936B-8DC21C71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Self Advocate Action this week: Educate House Budget Committee about need to eliminate 14(c)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60469-65B1-45B2-8D4B-C8A32BFDD8E0}"/>
              </a:ext>
            </a:extLst>
          </p:cNvPr>
          <p:cNvSpPr txBox="1"/>
          <p:nvPr/>
        </p:nvSpPr>
        <p:spPr>
          <a:xfrm>
            <a:off x="6355641" y="747206"/>
            <a:ext cx="5651809" cy="13650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Link to NDRN alert: https://ndrn.salsalabs.org/raisethewage/index.html</a:t>
            </a:r>
            <a:endParaRPr lang="en-US" dirty="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8E3900F8-DC13-4E0F-B35B-50C97C82B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073" y="2066011"/>
            <a:ext cx="4480722" cy="466083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2EB062A-243A-4C15-98F7-639D96187E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828"/>
          <a:stretch/>
        </p:blipFill>
        <p:spPr>
          <a:xfrm>
            <a:off x="5630812" y="2643343"/>
            <a:ext cx="5891189" cy="345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1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9DCF6-EF81-4F4F-936B-8DC21C71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5550448" cy="17739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DD Council Action this week: Complete Appropriations Survey</a:t>
            </a:r>
            <a:endParaRPr lang="en-US" sz="31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60469-65B1-45B2-8D4B-C8A32BFDD8E0}"/>
              </a:ext>
            </a:extLst>
          </p:cNvPr>
          <p:cNvSpPr txBox="1"/>
          <p:nvPr/>
        </p:nvSpPr>
        <p:spPr>
          <a:xfrm>
            <a:off x="6355641" y="747206"/>
            <a:ext cx="5651809" cy="13650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Link to Survey: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https://www.surveymonkey.com/r/7D8XY3Y </a:t>
            </a:r>
            <a:endParaRPr lang="en-US">
              <a:solidFill>
                <a:schemeClr val="accent3">
                  <a:lumMod val="20000"/>
                  <a:lumOff val="80000"/>
                </a:schemeClr>
              </a:solidFill>
              <a:cs typeface="Calibri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AD84B70-FD74-40F6-A785-7A73F772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17" y="3112514"/>
            <a:ext cx="5902712" cy="3086239"/>
          </a:xfrm>
          <a:prstGeom prst="rect">
            <a:avLst/>
          </a:prstGeom>
        </p:spPr>
      </p:pic>
      <p:pic>
        <p:nvPicPr>
          <p:cNvPr id="9" name="Picture 9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7D3B2D8-2B44-4E83-9F7F-2126E20F6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986" y="3037235"/>
            <a:ext cx="5633224" cy="30137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232DAE-4954-4119-A509-CF1C7C25F29F}"/>
              </a:ext>
            </a:extLst>
          </p:cNvPr>
          <p:cNvSpPr txBox="1"/>
          <p:nvPr/>
        </p:nvSpPr>
        <p:spPr>
          <a:xfrm>
            <a:off x="2066693" y="2596376"/>
            <a:ext cx="18696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/>
              <a:t>House (Sweet 16)</a:t>
            </a:r>
            <a:endParaRPr lang="en-US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FA06AF-9F3B-43DC-8CA0-04D75884F197}"/>
              </a:ext>
            </a:extLst>
          </p:cNvPr>
          <p:cNvSpPr txBox="1"/>
          <p:nvPr/>
        </p:nvSpPr>
        <p:spPr>
          <a:xfrm>
            <a:off x="8835251" y="2599860"/>
            <a:ext cx="8846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u="sng" dirty="0"/>
              <a:t>Senate</a:t>
            </a:r>
          </a:p>
        </p:txBody>
      </p:sp>
    </p:spTree>
    <p:extLst>
      <p:ext uri="{BB962C8B-B14F-4D97-AF65-F5344CB8AC3E}">
        <p14:creationId xmlns:p14="http://schemas.microsoft.com/office/powerpoint/2010/main" val="108488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CB0B1CE8-2AFF-4C57-82B0-D77D2B4C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20" y="442647"/>
            <a:ext cx="4169663" cy="5415147"/>
          </a:xfrm>
          <a:prstGeom prst="rect">
            <a:avLst/>
          </a:prstGeom>
        </p:spPr>
      </p:pic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2607CD5-C5D3-4C33-9B80-7C8A4FED9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053" y="308071"/>
            <a:ext cx="4563770" cy="58887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ED612-FEA2-411C-8047-8FCE3E2BD661}"/>
              </a:ext>
            </a:extLst>
          </p:cNvPr>
          <p:cNvSpPr txBox="1"/>
          <p:nvPr/>
        </p:nvSpPr>
        <p:spPr>
          <a:xfrm>
            <a:off x="2977376" y="6322742"/>
            <a:ext cx="61257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Segoe UI"/>
              </a:rPr>
              <a:t>OR Link to Survey:​ https://www.surveymonkey.com/r/7D8XY3Y 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1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09B077-0848-447B-B74A-E56048556D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D543FF-B70E-472D-8525-0629AC6D3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FDD5FA-B84C-488B-865E-B5F2CFFBB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NACDD  Policy Update February 17, 2021</vt:lpstr>
      <vt:lpstr>PowerPoint Presentation</vt:lpstr>
      <vt:lpstr>Self Advocate Action this week: Educate House Budget Committee about need to eliminate 14(c)</vt:lpstr>
      <vt:lpstr>DD Council Action this week: Complete Appropriations Survey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694</cp:revision>
  <dcterms:created xsi:type="dcterms:W3CDTF">2020-12-23T19:57:03Z</dcterms:created>
  <dcterms:modified xsi:type="dcterms:W3CDTF">2021-02-17T21:02:14Z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</Properties>
</file>