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56" r:id="rId5"/>
    <p:sldId id="258" r:id="rId6"/>
    <p:sldId id="257"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71E585-E1A7-FD85-40CF-23365D66E95B}" v="449" dt="2020-12-23T20:59:31.751"/>
    <p1510:client id="{9C9FAF9E-79EB-A0B9-90B8-2BFE3F39F493}" v="2687" dt="2021-01-06T20:42:43.634"/>
    <p1510:client id="{A66E644E-6243-AFAF-C717-8D4A9ED503AE}" v="135" dt="2020-12-23T20:17:09.900"/>
    <p1510:client id="{B8ECF6A8-499E-3BDF-A74C-0FE1DC950E7E}" v="4" dt="2020-12-23T20:37:55.402"/>
    <p1510:client id="{D76F2DEB-17A3-19D1-7D11-C189AC4C82AF}" v="537" dt="2021-02-03T21:03:57.8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Prangley" userId="S::eprangley@nacdd.org::7f058b9a-f90a-4281-a8c6-5ba31926f190" providerId="AD" clId="Web-{D76F2DEB-17A3-19D1-7D11-C189AC4C82AF}"/>
    <pc:docChg chg="addSld delSld modSld sldOrd">
      <pc:chgData name="Erin Prangley" userId="S::eprangley@nacdd.org::7f058b9a-f90a-4281-a8c6-5ba31926f190" providerId="AD" clId="Web-{D76F2DEB-17A3-19D1-7D11-C189AC4C82AF}" dt="2021-02-03T21:03:57.863" v="410"/>
      <pc:docMkLst>
        <pc:docMk/>
      </pc:docMkLst>
      <pc:sldChg chg="modSp">
        <pc:chgData name="Erin Prangley" userId="S::eprangley@nacdd.org::7f058b9a-f90a-4281-a8c6-5ba31926f190" providerId="AD" clId="Web-{D76F2DEB-17A3-19D1-7D11-C189AC4C82AF}" dt="2021-02-03T20:29:20.255" v="1" actId="20577"/>
        <pc:sldMkLst>
          <pc:docMk/>
          <pc:sldMk cId="109857222" sldId="256"/>
        </pc:sldMkLst>
        <pc:spChg chg="mod">
          <ac:chgData name="Erin Prangley" userId="S::eprangley@nacdd.org::7f058b9a-f90a-4281-a8c6-5ba31926f190" providerId="AD" clId="Web-{D76F2DEB-17A3-19D1-7D11-C189AC4C82AF}" dt="2021-02-03T20:29:20.255" v="1" actId="20577"/>
          <ac:spMkLst>
            <pc:docMk/>
            <pc:sldMk cId="109857222" sldId="256"/>
            <ac:spMk id="2" creationId="{00000000-0000-0000-0000-000000000000}"/>
          </ac:spMkLst>
        </pc:spChg>
      </pc:sldChg>
      <pc:sldChg chg="add del replId">
        <pc:chgData name="Erin Prangley" userId="S::eprangley@nacdd.org::7f058b9a-f90a-4281-a8c6-5ba31926f190" providerId="AD" clId="Web-{D76F2DEB-17A3-19D1-7D11-C189AC4C82AF}" dt="2021-02-03T20:29:41.083" v="8"/>
        <pc:sldMkLst>
          <pc:docMk/>
          <pc:sldMk cId="828188830" sldId="257"/>
        </pc:sldMkLst>
      </pc:sldChg>
      <pc:sldChg chg="addSp delSp modSp new mod ord setBg modNotes">
        <pc:chgData name="Erin Prangley" userId="S::eprangley@nacdd.org::7f058b9a-f90a-4281-a8c6-5ba31926f190" providerId="AD" clId="Web-{D76F2DEB-17A3-19D1-7D11-C189AC4C82AF}" dt="2021-02-03T20:51:10.328" v="223"/>
        <pc:sldMkLst>
          <pc:docMk/>
          <pc:sldMk cId="962258098" sldId="257"/>
        </pc:sldMkLst>
        <pc:spChg chg="mod">
          <ac:chgData name="Erin Prangley" userId="S::eprangley@nacdd.org::7f058b9a-f90a-4281-a8c6-5ba31926f190" providerId="AD" clId="Web-{D76F2DEB-17A3-19D1-7D11-C189AC4C82AF}" dt="2021-02-03T20:46:42.129" v="170" actId="1076"/>
          <ac:spMkLst>
            <pc:docMk/>
            <pc:sldMk cId="962258098" sldId="257"/>
            <ac:spMk id="2" creationId="{7A74142D-DA8C-4BF4-8331-6809A8318CB8}"/>
          </ac:spMkLst>
        </pc:spChg>
        <pc:spChg chg="del">
          <ac:chgData name="Erin Prangley" userId="S::eprangley@nacdd.org::7f058b9a-f90a-4281-a8c6-5ba31926f190" providerId="AD" clId="Web-{D76F2DEB-17A3-19D1-7D11-C189AC4C82AF}" dt="2021-02-03T20:33:01.298" v="41"/>
          <ac:spMkLst>
            <pc:docMk/>
            <pc:sldMk cId="962258098" sldId="257"/>
            <ac:spMk id="3" creationId="{3BF3A5DB-C2D9-4F99-A89F-E248C680B389}"/>
          </ac:spMkLst>
        </pc:spChg>
        <pc:spChg chg="add mod">
          <ac:chgData name="Erin Prangley" userId="S::eprangley@nacdd.org::7f058b9a-f90a-4281-a8c6-5ba31926f190" providerId="AD" clId="Web-{D76F2DEB-17A3-19D1-7D11-C189AC4C82AF}" dt="2021-02-03T20:40:18.729" v="85" actId="1076"/>
          <ac:spMkLst>
            <pc:docMk/>
            <pc:sldMk cId="962258098" sldId="257"/>
            <ac:spMk id="5" creationId="{4473E8C7-F416-4BC2-9B82-F260BD2A7A90}"/>
          </ac:spMkLst>
        </pc:spChg>
        <pc:spChg chg="add">
          <ac:chgData name="Erin Prangley" userId="S::eprangley@nacdd.org::7f058b9a-f90a-4281-a8c6-5ba31926f190" providerId="AD" clId="Web-{D76F2DEB-17A3-19D1-7D11-C189AC4C82AF}" dt="2021-02-03T20:37:29.154" v="42"/>
          <ac:spMkLst>
            <pc:docMk/>
            <pc:sldMk cId="962258098" sldId="257"/>
            <ac:spMk id="9" creationId="{74426AB7-D619-4515-962A-BC83909EC015}"/>
          </ac:spMkLst>
        </pc:spChg>
        <pc:spChg chg="add">
          <ac:chgData name="Erin Prangley" userId="S::eprangley@nacdd.org::7f058b9a-f90a-4281-a8c6-5ba31926f190" providerId="AD" clId="Web-{D76F2DEB-17A3-19D1-7D11-C189AC4C82AF}" dt="2021-02-03T20:37:29.154" v="42"/>
          <ac:spMkLst>
            <pc:docMk/>
            <pc:sldMk cId="962258098" sldId="257"/>
            <ac:spMk id="11" creationId="{DE47DF98-723F-4AAC-ABCF-CACBC438F78F}"/>
          </ac:spMkLst>
        </pc:spChg>
        <pc:picChg chg="add mod ord">
          <ac:chgData name="Erin Prangley" userId="S::eprangley@nacdd.org::7f058b9a-f90a-4281-a8c6-5ba31926f190" providerId="AD" clId="Web-{D76F2DEB-17A3-19D1-7D11-C189AC4C82AF}" dt="2021-02-03T20:37:29.154" v="42"/>
          <ac:picMkLst>
            <pc:docMk/>
            <pc:sldMk cId="962258098" sldId="257"/>
            <ac:picMk id="4" creationId="{34CCE131-64E5-48EB-B23A-1F3B65E33147}"/>
          </ac:picMkLst>
        </pc:picChg>
        <pc:cxnChg chg="add">
          <ac:chgData name="Erin Prangley" userId="S::eprangley@nacdd.org::7f058b9a-f90a-4281-a8c6-5ba31926f190" providerId="AD" clId="Web-{D76F2DEB-17A3-19D1-7D11-C189AC4C82AF}" dt="2021-02-03T20:37:29.154" v="42"/>
          <ac:cxnSpMkLst>
            <pc:docMk/>
            <pc:sldMk cId="962258098" sldId="257"/>
            <ac:cxnSpMk id="13" creationId="{EA29FC7C-9308-4FDE-8DCA-405668055B0F}"/>
          </ac:cxnSpMkLst>
        </pc:cxnChg>
      </pc:sldChg>
      <pc:sldChg chg="del">
        <pc:chgData name="Erin Prangley" userId="S::eprangley@nacdd.org::7f058b9a-f90a-4281-a8c6-5ba31926f190" providerId="AD" clId="Web-{D76F2DEB-17A3-19D1-7D11-C189AC4C82AF}" dt="2021-02-03T20:29:32.833" v="4"/>
        <pc:sldMkLst>
          <pc:docMk/>
          <pc:sldMk cId="3506399415" sldId="257"/>
        </pc:sldMkLst>
      </pc:sldChg>
      <pc:sldChg chg="addSp delSp modSp new modNotes">
        <pc:chgData name="Erin Prangley" userId="S::eprangley@nacdd.org::7f058b9a-f90a-4281-a8c6-5ba31926f190" providerId="AD" clId="Web-{D76F2DEB-17A3-19D1-7D11-C189AC4C82AF}" dt="2021-02-03T20:50:06.907" v="216" actId="20577"/>
        <pc:sldMkLst>
          <pc:docMk/>
          <pc:sldMk cId="615732368" sldId="258"/>
        </pc:sldMkLst>
        <pc:spChg chg="mod">
          <ac:chgData name="Erin Prangley" userId="S::eprangley@nacdd.org::7f058b9a-f90a-4281-a8c6-5ba31926f190" providerId="AD" clId="Web-{D76F2DEB-17A3-19D1-7D11-C189AC4C82AF}" dt="2021-02-03T20:47:02.129" v="171" actId="20577"/>
          <ac:spMkLst>
            <pc:docMk/>
            <pc:sldMk cId="615732368" sldId="258"/>
            <ac:spMk id="2" creationId="{15E6D5A4-1DE9-46B5-AAD7-5C4AB4BB0189}"/>
          </ac:spMkLst>
        </pc:spChg>
        <pc:spChg chg="del">
          <ac:chgData name="Erin Prangley" userId="S::eprangley@nacdd.org::7f058b9a-f90a-4281-a8c6-5ba31926f190" providerId="AD" clId="Web-{D76F2DEB-17A3-19D1-7D11-C189AC4C82AF}" dt="2021-02-03T20:41:33.884" v="92"/>
          <ac:spMkLst>
            <pc:docMk/>
            <pc:sldMk cId="615732368" sldId="258"/>
            <ac:spMk id="3" creationId="{45E98F95-13B1-47DA-953A-8E2466EC8C19}"/>
          </ac:spMkLst>
        </pc:spChg>
        <pc:graphicFrameChg chg="add mod ord modGraphic">
          <ac:chgData name="Erin Prangley" userId="S::eprangley@nacdd.org::7f058b9a-f90a-4281-a8c6-5ba31926f190" providerId="AD" clId="Web-{D76F2DEB-17A3-19D1-7D11-C189AC4C82AF}" dt="2021-02-03T20:50:06.907" v="216" actId="20577"/>
          <ac:graphicFrameMkLst>
            <pc:docMk/>
            <pc:sldMk cId="615732368" sldId="258"/>
            <ac:graphicFrameMk id="4" creationId="{4739865C-C6E0-4A87-B026-BA33897A0012}"/>
          </ac:graphicFrameMkLst>
        </pc:graphicFrameChg>
      </pc:sldChg>
      <pc:sldChg chg="addSp delSp modSp new mod setBg">
        <pc:chgData name="Erin Prangley" userId="S::eprangley@nacdd.org::7f058b9a-f90a-4281-a8c6-5ba31926f190" providerId="AD" clId="Web-{D76F2DEB-17A3-19D1-7D11-C189AC4C82AF}" dt="2021-02-03T21:03:57.863" v="410"/>
        <pc:sldMkLst>
          <pc:docMk/>
          <pc:sldMk cId="1007650984" sldId="259"/>
        </pc:sldMkLst>
        <pc:spChg chg="mod">
          <ac:chgData name="Erin Prangley" userId="S::eprangley@nacdd.org::7f058b9a-f90a-4281-a8c6-5ba31926f190" providerId="AD" clId="Web-{D76F2DEB-17A3-19D1-7D11-C189AC4C82AF}" dt="2021-02-03T20:58:58.602" v="312"/>
          <ac:spMkLst>
            <pc:docMk/>
            <pc:sldMk cId="1007650984" sldId="259"/>
            <ac:spMk id="2" creationId="{2948F489-5DB7-4E2F-A68C-B723A36657C3}"/>
          </ac:spMkLst>
        </pc:spChg>
        <pc:spChg chg="del mod">
          <ac:chgData name="Erin Prangley" userId="S::eprangley@nacdd.org::7f058b9a-f90a-4281-a8c6-5ba31926f190" providerId="AD" clId="Web-{D76F2DEB-17A3-19D1-7D11-C189AC4C82AF}" dt="2021-02-03T20:58:40.868" v="310"/>
          <ac:spMkLst>
            <pc:docMk/>
            <pc:sldMk cId="1007650984" sldId="259"/>
            <ac:spMk id="3" creationId="{138BF2A1-44A9-442F-919F-FEBFD3C3511B}"/>
          </ac:spMkLst>
        </pc:spChg>
        <pc:spChg chg="add del mod">
          <ac:chgData name="Erin Prangley" userId="S::eprangley@nacdd.org::7f058b9a-f90a-4281-a8c6-5ba31926f190" providerId="AD" clId="Web-{D76F2DEB-17A3-19D1-7D11-C189AC4C82AF}" dt="2021-02-03T20:58:46.634" v="311"/>
          <ac:spMkLst>
            <pc:docMk/>
            <pc:sldMk cId="1007650984" sldId="259"/>
            <ac:spMk id="6" creationId="{CBCCBAA7-39B3-479B-8F7C-2C0B509F32AA}"/>
          </ac:spMkLst>
        </pc:spChg>
        <pc:spChg chg="add">
          <ac:chgData name="Erin Prangley" userId="S::eprangley@nacdd.org::7f058b9a-f90a-4281-a8c6-5ba31926f190" providerId="AD" clId="Web-{D76F2DEB-17A3-19D1-7D11-C189AC4C82AF}" dt="2021-02-03T20:58:58.602" v="312"/>
          <ac:spMkLst>
            <pc:docMk/>
            <pc:sldMk cId="1007650984" sldId="259"/>
            <ac:spMk id="9" creationId="{ACBE1851-2230-47A9-B000-CE9046EA61B9}"/>
          </ac:spMkLst>
        </pc:spChg>
        <pc:graphicFrameChg chg="add mod modGraphic">
          <ac:chgData name="Erin Prangley" userId="S::eprangley@nacdd.org::7f058b9a-f90a-4281-a8c6-5ba31926f190" providerId="AD" clId="Web-{D76F2DEB-17A3-19D1-7D11-C189AC4C82AF}" dt="2021-02-03T21:03:57.863" v="410"/>
          <ac:graphicFrameMkLst>
            <pc:docMk/>
            <pc:sldMk cId="1007650984" sldId="259"/>
            <ac:graphicFrameMk id="4" creationId="{1248678B-362F-4874-B293-756E3A72A4B2}"/>
          </ac:graphicFrameMkLst>
        </pc:graphicFrameChg>
        <pc:cxnChg chg="add">
          <ac:chgData name="Erin Prangley" userId="S::eprangley@nacdd.org::7f058b9a-f90a-4281-a8c6-5ba31926f190" providerId="AD" clId="Web-{D76F2DEB-17A3-19D1-7D11-C189AC4C82AF}" dt="2021-02-03T20:58:58.602" v="312"/>
          <ac:cxnSpMkLst>
            <pc:docMk/>
            <pc:sldMk cId="1007650984" sldId="259"/>
            <ac:cxnSpMk id="11" creationId="{23B93832-6514-44F4-849B-5EE2C8A2337D}"/>
          </ac:cxnSpMkLst>
        </pc:cxnChg>
      </pc:sldChg>
      <pc:sldChg chg="del">
        <pc:chgData name="Erin Prangley" userId="S::eprangley@nacdd.org::7f058b9a-f90a-4281-a8c6-5ba31926f190" providerId="AD" clId="Web-{D76F2DEB-17A3-19D1-7D11-C189AC4C82AF}" dt="2021-02-03T20:29:32.833" v="2"/>
        <pc:sldMkLst>
          <pc:docMk/>
          <pc:sldMk cId="3125450235" sldId="260"/>
        </pc:sldMkLst>
      </pc:sldChg>
      <pc:sldChg chg="del">
        <pc:chgData name="Erin Prangley" userId="S::eprangley@nacdd.org::7f058b9a-f90a-4281-a8c6-5ba31926f190" providerId="AD" clId="Web-{D76F2DEB-17A3-19D1-7D11-C189AC4C82AF}" dt="2021-02-03T20:29:32.833" v="6"/>
        <pc:sldMkLst>
          <pc:docMk/>
          <pc:sldMk cId="3647961571" sldId="261"/>
        </pc:sldMkLst>
      </pc:sldChg>
      <pc:sldChg chg="del">
        <pc:chgData name="Erin Prangley" userId="S::eprangley@nacdd.org::7f058b9a-f90a-4281-a8c6-5ba31926f190" providerId="AD" clId="Web-{D76F2DEB-17A3-19D1-7D11-C189AC4C82AF}" dt="2021-02-03T20:29:32.833" v="5"/>
        <pc:sldMkLst>
          <pc:docMk/>
          <pc:sldMk cId="807631168" sldId="262"/>
        </pc:sldMkLst>
      </pc:sldChg>
      <pc:sldChg chg="del">
        <pc:chgData name="Erin Prangley" userId="S::eprangley@nacdd.org::7f058b9a-f90a-4281-a8c6-5ba31926f190" providerId="AD" clId="Web-{D76F2DEB-17A3-19D1-7D11-C189AC4C82AF}" dt="2021-02-03T20:29:32.833" v="3"/>
        <pc:sldMkLst>
          <pc:docMk/>
          <pc:sldMk cId="2753243301" sldId="263"/>
        </pc:sldMkLst>
      </pc:sldChg>
    </pc:docChg>
  </pc:docChgLst>
  <pc:docChgLst>
    <pc:chgData name="Erin Prangley" userId="S::eprangley@nacdd.org::7f058b9a-f90a-4281-a8c6-5ba31926f190" providerId="AD" clId="Web-{9C9FAF9E-79EB-A0B9-90B8-2BFE3F39F493}"/>
    <pc:docChg chg="addSld delSld modSld">
      <pc:chgData name="Erin Prangley" userId="S::eprangley@nacdd.org::7f058b9a-f90a-4281-a8c6-5ba31926f190" providerId="AD" clId="Web-{9C9FAF9E-79EB-A0B9-90B8-2BFE3F39F493}" dt="2021-01-06T20:42:43.634" v="2680" actId="1076"/>
      <pc:docMkLst>
        <pc:docMk/>
      </pc:docMkLst>
      <pc:sldChg chg="modSp">
        <pc:chgData name="Erin Prangley" userId="S::eprangley@nacdd.org::7f058b9a-f90a-4281-a8c6-5ba31926f190" providerId="AD" clId="Web-{9C9FAF9E-79EB-A0B9-90B8-2BFE3F39F493}" dt="2021-01-06T18:46:36.449" v="23" actId="20577"/>
        <pc:sldMkLst>
          <pc:docMk/>
          <pc:sldMk cId="109857222" sldId="256"/>
        </pc:sldMkLst>
        <pc:spChg chg="mod">
          <ac:chgData name="Erin Prangley" userId="S::eprangley@nacdd.org::7f058b9a-f90a-4281-a8c6-5ba31926f190" providerId="AD" clId="Web-{9C9FAF9E-79EB-A0B9-90B8-2BFE3F39F493}" dt="2021-01-06T18:46:36.449" v="23" actId="20577"/>
          <ac:spMkLst>
            <pc:docMk/>
            <pc:sldMk cId="109857222" sldId="256"/>
            <ac:spMk id="2" creationId="{00000000-0000-0000-0000-000000000000}"/>
          </ac:spMkLst>
        </pc:spChg>
      </pc:sldChg>
      <pc:sldChg chg="addSp delSp modSp">
        <pc:chgData name="Erin Prangley" userId="S::eprangley@nacdd.org::7f058b9a-f90a-4281-a8c6-5ba31926f190" providerId="AD" clId="Web-{9C9FAF9E-79EB-A0B9-90B8-2BFE3F39F493}" dt="2021-01-06T20:11:11.882" v="1663" actId="20577"/>
        <pc:sldMkLst>
          <pc:docMk/>
          <pc:sldMk cId="3506399415" sldId="257"/>
        </pc:sldMkLst>
        <pc:spChg chg="mod">
          <ac:chgData name="Erin Prangley" userId="S::eprangley@nacdd.org::7f058b9a-f90a-4281-a8c6-5ba31926f190" providerId="AD" clId="Web-{9C9FAF9E-79EB-A0B9-90B8-2BFE3F39F493}" dt="2021-01-06T19:40:08.745" v="936" actId="20577"/>
          <ac:spMkLst>
            <pc:docMk/>
            <pc:sldMk cId="3506399415" sldId="257"/>
            <ac:spMk id="2" creationId="{6DEC3089-E1BB-4C37-9D3F-107AFED9C7FD}"/>
          </ac:spMkLst>
        </pc:spChg>
        <pc:spChg chg="mod">
          <ac:chgData name="Erin Prangley" userId="S::eprangley@nacdd.org::7f058b9a-f90a-4281-a8c6-5ba31926f190" providerId="AD" clId="Web-{9C9FAF9E-79EB-A0B9-90B8-2BFE3F39F493}" dt="2021-01-06T20:11:11.882" v="1663" actId="20577"/>
          <ac:spMkLst>
            <pc:docMk/>
            <pc:sldMk cId="3506399415" sldId="257"/>
            <ac:spMk id="5" creationId="{AB594C5F-C726-47BD-80C1-AB49ACD81AFD}"/>
          </ac:spMkLst>
        </pc:spChg>
        <pc:spChg chg="del">
          <ac:chgData name="Erin Prangley" userId="S::eprangley@nacdd.org::7f058b9a-f90a-4281-a8c6-5ba31926f190" providerId="AD" clId="Web-{9C9FAF9E-79EB-A0B9-90B8-2BFE3F39F493}" dt="2021-01-06T19:34:04.221" v="793"/>
          <ac:spMkLst>
            <pc:docMk/>
            <pc:sldMk cId="3506399415" sldId="257"/>
            <ac:spMk id="10" creationId="{327D73B4-9F5C-4A64-A179-51B9500CB8B5}"/>
          </ac:spMkLst>
        </pc:spChg>
        <pc:spChg chg="del">
          <ac:chgData name="Erin Prangley" userId="S::eprangley@nacdd.org::7f058b9a-f90a-4281-a8c6-5ba31926f190" providerId="AD" clId="Web-{9C9FAF9E-79EB-A0B9-90B8-2BFE3F39F493}" dt="2021-01-06T19:34:04.221" v="793"/>
          <ac:spMkLst>
            <pc:docMk/>
            <pc:sldMk cId="3506399415" sldId="257"/>
            <ac:spMk id="12" creationId="{C1F06963-6374-4B48-844F-071A9BAAAE02}"/>
          </ac:spMkLst>
        </pc:spChg>
        <pc:spChg chg="del">
          <ac:chgData name="Erin Prangley" userId="S::eprangley@nacdd.org::7f058b9a-f90a-4281-a8c6-5ba31926f190" providerId="AD" clId="Web-{9C9FAF9E-79EB-A0B9-90B8-2BFE3F39F493}" dt="2021-01-06T19:34:04.221" v="793"/>
          <ac:spMkLst>
            <pc:docMk/>
            <pc:sldMk cId="3506399415" sldId="257"/>
            <ac:spMk id="14" creationId="{6CB927A4-E432-4310-9CD5-E89FF5063179}"/>
          </ac:spMkLst>
        </pc:spChg>
        <pc:spChg chg="del">
          <ac:chgData name="Erin Prangley" userId="S::eprangley@nacdd.org::7f058b9a-f90a-4281-a8c6-5ba31926f190" providerId="AD" clId="Web-{9C9FAF9E-79EB-A0B9-90B8-2BFE3F39F493}" dt="2021-01-06T19:34:04.221" v="793"/>
          <ac:spMkLst>
            <pc:docMk/>
            <pc:sldMk cId="3506399415" sldId="257"/>
            <ac:spMk id="16" creationId="{1453BF6C-B012-48B7-B4E8-6D7AC7C27D02}"/>
          </ac:spMkLst>
        </pc:spChg>
        <pc:spChg chg="del">
          <ac:chgData name="Erin Prangley" userId="S::eprangley@nacdd.org::7f058b9a-f90a-4281-a8c6-5ba31926f190" providerId="AD" clId="Web-{9C9FAF9E-79EB-A0B9-90B8-2BFE3F39F493}" dt="2021-01-06T19:34:04.221" v="793"/>
          <ac:spMkLst>
            <pc:docMk/>
            <pc:sldMk cId="3506399415" sldId="257"/>
            <ac:spMk id="18" creationId="{E3020543-B24B-4EC4-8FFC-8DD88EEA91A8}"/>
          </ac:spMkLst>
        </pc:spChg>
        <pc:spChg chg="add">
          <ac:chgData name="Erin Prangley" userId="S::eprangley@nacdd.org::7f058b9a-f90a-4281-a8c6-5ba31926f190" providerId="AD" clId="Web-{9C9FAF9E-79EB-A0B9-90B8-2BFE3F39F493}" dt="2021-01-06T19:34:04.221" v="793"/>
          <ac:spMkLst>
            <pc:docMk/>
            <pc:sldMk cId="3506399415" sldId="257"/>
            <ac:spMk id="25" creationId="{09588DA8-065E-4F6F-8EFD-43104AB2E0CF}"/>
          </ac:spMkLst>
        </pc:spChg>
        <pc:spChg chg="add">
          <ac:chgData name="Erin Prangley" userId="S::eprangley@nacdd.org::7f058b9a-f90a-4281-a8c6-5ba31926f190" providerId="AD" clId="Web-{9C9FAF9E-79EB-A0B9-90B8-2BFE3F39F493}" dt="2021-01-06T19:34:04.221" v="793"/>
          <ac:spMkLst>
            <pc:docMk/>
            <pc:sldMk cId="3506399415" sldId="257"/>
            <ac:spMk id="27" creationId="{C4285719-470E-454C-AF62-8323075F1F5B}"/>
          </ac:spMkLst>
        </pc:spChg>
        <pc:spChg chg="add">
          <ac:chgData name="Erin Prangley" userId="S::eprangley@nacdd.org::7f058b9a-f90a-4281-a8c6-5ba31926f190" providerId="AD" clId="Web-{9C9FAF9E-79EB-A0B9-90B8-2BFE3F39F493}" dt="2021-01-06T19:34:04.221" v="793"/>
          <ac:spMkLst>
            <pc:docMk/>
            <pc:sldMk cId="3506399415" sldId="257"/>
            <ac:spMk id="29" creationId="{CD9FE4EF-C4D8-49A0-B2FF-81D8DB7D8A24}"/>
          </ac:spMkLst>
        </pc:spChg>
        <pc:spChg chg="add">
          <ac:chgData name="Erin Prangley" userId="S::eprangley@nacdd.org::7f058b9a-f90a-4281-a8c6-5ba31926f190" providerId="AD" clId="Web-{9C9FAF9E-79EB-A0B9-90B8-2BFE3F39F493}" dt="2021-01-06T19:34:04.221" v="793"/>
          <ac:spMkLst>
            <pc:docMk/>
            <pc:sldMk cId="3506399415" sldId="257"/>
            <ac:spMk id="31" creationId="{4300840D-0A0B-4512-BACA-B439D5B9C57C}"/>
          </ac:spMkLst>
        </pc:spChg>
        <pc:spChg chg="add">
          <ac:chgData name="Erin Prangley" userId="S::eprangley@nacdd.org::7f058b9a-f90a-4281-a8c6-5ba31926f190" providerId="AD" clId="Web-{9C9FAF9E-79EB-A0B9-90B8-2BFE3F39F493}" dt="2021-01-06T19:34:04.221" v="793"/>
          <ac:spMkLst>
            <pc:docMk/>
            <pc:sldMk cId="3506399415" sldId="257"/>
            <ac:spMk id="33" creationId="{D2B78728-A580-49A7-84F9-6EF6F583ADE0}"/>
          </ac:spMkLst>
        </pc:spChg>
        <pc:spChg chg="add">
          <ac:chgData name="Erin Prangley" userId="S::eprangley@nacdd.org::7f058b9a-f90a-4281-a8c6-5ba31926f190" providerId="AD" clId="Web-{9C9FAF9E-79EB-A0B9-90B8-2BFE3F39F493}" dt="2021-01-06T19:34:04.221" v="793"/>
          <ac:spMkLst>
            <pc:docMk/>
            <pc:sldMk cId="3506399415" sldId="257"/>
            <ac:spMk id="35" creationId="{38FAA1A1-D861-433F-88FA-1E9D6FD31D11}"/>
          </ac:spMkLst>
        </pc:spChg>
        <pc:spChg chg="add">
          <ac:chgData name="Erin Prangley" userId="S::eprangley@nacdd.org::7f058b9a-f90a-4281-a8c6-5ba31926f190" providerId="AD" clId="Web-{9C9FAF9E-79EB-A0B9-90B8-2BFE3F39F493}" dt="2021-01-06T19:34:04.221" v="793"/>
          <ac:spMkLst>
            <pc:docMk/>
            <pc:sldMk cId="3506399415" sldId="257"/>
            <ac:spMk id="37" creationId="{8D71EDA1-87BF-4D5D-AB79-F346FD19278A}"/>
          </ac:spMkLst>
        </pc:spChg>
        <pc:cxnChg chg="del">
          <ac:chgData name="Erin Prangley" userId="S::eprangley@nacdd.org::7f058b9a-f90a-4281-a8c6-5ba31926f190" providerId="AD" clId="Web-{9C9FAF9E-79EB-A0B9-90B8-2BFE3F39F493}" dt="2021-01-06T19:34:04.221" v="793"/>
          <ac:cxnSpMkLst>
            <pc:docMk/>
            <pc:sldMk cId="3506399415" sldId="257"/>
            <ac:cxnSpMk id="20" creationId="{C49DA8F6-BCC1-4447-B54C-57856834B94B}"/>
          </ac:cxnSpMkLst>
        </pc:cxnChg>
      </pc:sldChg>
      <pc:sldChg chg="del">
        <pc:chgData name="Erin Prangley" userId="S::eprangley@nacdd.org::7f058b9a-f90a-4281-a8c6-5ba31926f190" providerId="AD" clId="Web-{9C9FAF9E-79EB-A0B9-90B8-2BFE3F39F493}" dt="2021-01-06T18:47:08.263" v="26"/>
        <pc:sldMkLst>
          <pc:docMk/>
          <pc:sldMk cId="2836081098" sldId="258"/>
        </pc:sldMkLst>
      </pc:sldChg>
      <pc:sldChg chg="del">
        <pc:chgData name="Erin Prangley" userId="S::eprangley@nacdd.org::7f058b9a-f90a-4281-a8c6-5ba31926f190" providerId="AD" clId="Web-{9C9FAF9E-79EB-A0B9-90B8-2BFE3F39F493}" dt="2021-01-06T18:47:08.247" v="25"/>
        <pc:sldMkLst>
          <pc:docMk/>
          <pc:sldMk cId="4000130594" sldId="259"/>
        </pc:sldMkLst>
      </pc:sldChg>
      <pc:sldChg chg="addSp delSp modSp">
        <pc:chgData name="Erin Prangley" userId="S::eprangley@nacdd.org::7f058b9a-f90a-4281-a8c6-5ba31926f190" providerId="AD" clId="Web-{9C9FAF9E-79EB-A0B9-90B8-2BFE3F39F493}" dt="2021-01-06T20:40:46.413" v="2622"/>
        <pc:sldMkLst>
          <pc:docMk/>
          <pc:sldMk cId="3125450235" sldId="260"/>
        </pc:sldMkLst>
        <pc:spChg chg="del">
          <ac:chgData name="Erin Prangley" userId="S::eprangley@nacdd.org::7f058b9a-f90a-4281-a8c6-5ba31926f190" providerId="AD" clId="Web-{9C9FAF9E-79EB-A0B9-90B8-2BFE3F39F493}" dt="2021-01-06T20:40:35.334" v="2619"/>
          <ac:spMkLst>
            <pc:docMk/>
            <pc:sldMk cId="3125450235" sldId="260"/>
            <ac:spMk id="2" creationId="{50D84749-8998-403B-9EA2-8D78CF681B99}"/>
          </ac:spMkLst>
        </pc:spChg>
        <pc:spChg chg="del mod">
          <ac:chgData name="Erin Prangley" userId="S::eprangley@nacdd.org::7f058b9a-f90a-4281-a8c6-5ba31926f190" providerId="AD" clId="Web-{9C9FAF9E-79EB-A0B9-90B8-2BFE3F39F493}" dt="2021-01-06T20:40:24.584" v="2617"/>
          <ac:spMkLst>
            <pc:docMk/>
            <pc:sldMk cId="3125450235" sldId="260"/>
            <ac:spMk id="3" creationId="{DAF16898-1C1A-4678-A4AC-91119DFB76BA}"/>
          </ac:spMkLst>
        </pc:spChg>
        <pc:spChg chg="add del mod">
          <ac:chgData name="Erin Prangley" userId="S::eprangley@nacdd.org::7f058b9a-f90a-4281-a8c6-5ba31926f190" providerId="AD" clId="Web-{9C9FAF9E-79EB-A0B9-90B8-2BFE3F39F493}" dt="2021-01-06T20:40:30.881" v="2618"/>
          <ac:spMkLst>
            <pc:docMk/>
            <pc:sldMk cId="3125450235" sldId="260"/>
            <ac:spMk id="6" creationId="{B4A3C88F-5FE9-4126-BD90-647B22DB7F1A}"/>
          </ac:spMkLst>
        </pc:spChg>
        <pc:spChg chg="add del mod">
          <ac:chgData name="Erin Prangley" userId="S::eprangley@nacdd.org::7f058b9a-f90a-4281-a8c6-5ba31926f190" providerId="AD" clId="Web-{9C9FAF9E-79EB-A0B9-90B8-2BFE3F39F493}" dt="2021-01-06T20:40:42.913" v="2621"/>
          <ac:spMkLst>
            <pc:docMk/>
            <pc:sldMk cId="3125450235" sldId="260"/>
            <ac:spMk id="8" creationId="{C90A8EED-D18F-4D00-BA1B-FA3A2AF5355F}"/>
          </ac:spMkLst>
        </pc:spChg>
        <pc:spChg chg="add">
          <ac:chgData name="Erin Prangley" userId="S::eprangley@nacdd.org::7f058b9a-f90a-4281-a8c6-5ba31926f190" providerId="AD" clId="Web-{9C9FAF9E-79EB-A0B9-90B8-2BFE3F39F493}" dt="2021-01-06T20:40:46.413" v="2622"/>
          <ac:spMkLst>
            <pc:docMk/>
            <pc:sldMk cId="3125450235" sldId="260"/>
            <ac:spMk id="14" creationId="{F3060C83-F051-4F0E-ABAD-AA0DFC48B218}"/>
          </ac:spMkLst>
        </pc:spChg>
        <pc:spChg chg="add">
          <ac:chgData name="Erin Prangley" userId="S::eprangley@nacdd.org::7f058b9a-f90a-4281-a8c6-5ba31926f190" providerId="AD" clId="Web-{9C9FAF9E-79EB-A0B9-90B8-2BFE3F39F493}" dt="2021-01-06T20:40:46.413" v="2622"/>
          <ac:spMkLst>
            <pc:docMk/>
            <pc:sldMk cId="3125450235" sldId="260"/>
            <ac:spMk id="16" creationId="{83C98ABE-055B-441F-B07E-44F97F083C39}"/>
          </ac:spMkLst>
        </pc:spChg>
        <pc:spChg chg="add">
          <ac:chgData name="Erin Prangley" userId="S::eprangley@nacdd.org::7f058b9a-f90a-4281-a8c6-5ba31926f190" providerId="AD" clId="Web-{9C9FAF9E-79EB-A0B9-90B8-2BFE3F39F493}" dt="2021-01-06T20:40:46.413" v="2622"/>
          <ac:spMkLst>
            <pc:docMk/>
            <pc:sldMk cId="3125450235" sldId="260"/>
            <ac:spMk id="18" creationId="{29FDB030-9B49-4CED-8CCD-4D99382388AC}"/>
          </ac:spMkLst>
        </pc:spChg>
        <pc:spChg chg="add">
          <ac:chgData name="Erin Prangley" userId="S::eprangley@nacdd.org::7f058b9a-f90a-4281-a8c6-5ba31926f190" providerId="AD" clId="Web-{9C9FAF9E-79EB-A0B9-90B8-2BFE3F39F493}" dt="2021-01-06T20:40:46.413" v="2622"/>
          <ac:spMkLst>
            <pc:docMk/>
            <pc:sldMk cId="3125450235" sldId="260"/>
            <ac:spMk id="20" creationId="{3783CA14-24A1-485C-8B30-D6A5D87987AD}"/>
          </ac:spMkLst>
        </pc:spChg>
        <pc:spChg chg="add">
          <ac:chgData name="Erin Prangley" userId="S::eprangley@nacdd.org::7f058b9a-f90a-4281-a8c6-5ba31926f190" providerId="AD" clId="Web-{9C9FAF9E-79EB-A0B9-90B8-2BFE3F39F493}" dt="2021-01-06T20:40:46.413" v="2622"/>
          <ac:spMkLst>
            <pc:docMk/>
            <pc:sldMk cId="3125450235" sldId="260"/>
            <ac:spMk id="22" creationId="{9A97C86A-04D6-40F7-AE84-31AB43E6A846}"/>
          </ac:spMkLst>
        </pc:spChg>
        <pc:spChg chg="add">
          <ac:chgData name="Erin Prangley" userId="S::eprangley@nacdd.org::7f058b9a-f90a-4281-a8c6-5ba31926f190" providerId="AD" clId="Web-{9C9FAF9E-79EB-A0B9-90B8-2BFE3F39F493}" dt="2021-01-06T20:40:46.413" v="2622"/>
          <ac:spMkLst>
            <pc:docMk/>
            <pc:sldMk cId="3125450235" sldId="260"/>
            <ac:spMk id="24" creationId="{FF9F2414-84E8-453E-B1F3-389FDE8192D9}"/>
          </ac:spMkLst>
        </pc:spChg>
        <pc:spChg chg="add">
          <ac:chgData name="Erin Prangley" userId="S::eprangley@nacdd.org::7f058b9a-f90a-4281-a8c6-5ba31926f190" providerId="AD" clId="Web-{9C9FAF9E-79EB-A0B9-90B8-2BFE3F39F493}" dt="2021-01-06T20:40:46.413" v="2622"/>
          <ac:spMkLst>
            <pc:docMk/>
            <pc:sldMk cId="3125450235" sldId="260"/>
            <ac:spMk id="26" creationId="{3ECA69A1-7536-43AC-85EF-C7106179F5ED}"/>
          </ac:spMkLst>
        </pc:spChg>
        <pc:picChg chg="del">
          <ac:chgData name="Erin Prangley" userId="S::eprangley@nacdd.org::7f058b9a-f90a-4281-a8c6-5ba31926f190" providerId="AD" clId="Web-{9C9FAF9E-79EB-A0B9-90B8-2BFE3F39F493}" dt="2021-01-06T20:40:19.490" v="2612"/>
          <ac:picMkLst>
            <pc:docMk/>
            <pc:sldMk cId="3125450235" sldId="260"/>
            <ac:picMk id="4" creationId="{E84205EF-95F1-4009-8D55-199BE7224F1E}"/>
          </ac:picMkLst>
        </pc:picChg>
        <pc:picChg chg="add mod">
          <ac:chgData name="Erin Prangley" userId="S::eprangley@nacdd.org::7f058b9a-f90a-4281-a8c6-5ba31926f190" providerId="AD" clId="Web-{9C9FAF9E-79EB-A0B9-90B8-2BFE3F39F493}" dt="2021-01-06T20:40:46.413" v="2622"/>
          <ac:picMkLst>
            <pc:docMk/>
            <pc:sldMk cId="3125450235" sldId="260"/>
            <ac:picMk id="9" creationId="{3B17BC44-A3A9-41AB-B496-9B131A874B3E}"/>
          </ac:picMkLst>
        </pc:picChg>
      </pc:sldChg>
      <pc:sldChg chg="new del">
        <pc:chgData name="Erin Prangley" userId="S::eprangley@nacdd.org::7f058b9a-f90a-4281-a8c6-5ba31926f190" providerId="AD" clId="Web-{9C9FAF9E-79EB-A0B9-90B8-2BFE3F39F493}" dt="2021-01-06T18:47:25.419" v="29"/>
        <pc:sldMkLst>
          <pc:docMk/>
          <pc:sldMk cId="1614554127" sldId="261"/>
        </pc:sldMkLst>
      </pc:sldChg>
      <pc:sldChg chg="del">
        <pc:chgData name="Erin Prangley" userId="S::eprangley@nacdd.org::7f058b9a-f90a-4281-a8c6-5ba31926f190" providerId="AD" clId="Web-{9C9FAF9E-79EB-A0B9-90B8-2BFE3F39F493}" dt="2021-01-06T18:47:08.263" v="27"/>
        <pc:sldMkLst>
          <pc:docMk/>
          <pc:sldMk cId="3045423918" sldId="261"/>
        </pc:sldMkLst>
      </pc:sldChg>
      <pc:sldChg chg="addSp delSp modSp new mod setBg">
        <pc:chgData name="Erin Prangley" userId="S::eprangley@nacdd.org::7f058b9a-f90a-4281-a8c6-5ba31926f190" providerId="AD" clId="Web-{9C9FAF9E-79EB-A0B9-90B8-2BFE3F39F493}" dt="2021-01-06T20:22:55.150" v="1676" actId="14100"/>
        <pc:sldMkLst>
          <pc:docMk/>
          <pc:sldMk cId="3647961571" sldId="261"/>
        </pc:sldMkLst>
        <pc:spChg chg="mod">
          <ac:chgData name="Erin Prangley" userId="S::eprangley@nacdd.org::7f058b9a-f90a-4281-a8c6-5ba31926f190" providerId="AD" clId="Web-{9C9FAF9E-79EB-A0B9-90B8-2BFE3F39F493}" dt="2021-01-06T20:22:32.103" v="1672"/>
          <ac:spMkLst>
            <pc:docMk/>
            <pc:sldMk cId="3647961571" sldId="261"/>
            <ac:spMk id="2" creationId="{467E674F-F010-4082-8E73-6E0160DF7503}"/>
          </ac:spMkLst>
        </pc:spChg>
        <pc:spChg chg="mod">
          <ac:chgData name="Erin Prangley" userId="S::eprangley@nacdd.org::7f058b9a-f90a-4281-a8c6-5ba31926f190" providerId="AD" clId="Web-{9C9FAF9E-79EB-A0B9-90B8-2BFE3F39F493}" dt="2021-01-06T20:22:32.103" v="1672"/>
          <ac:spMkLst>
            <pc:docMk/>
            <pc:sldMk cId="3647961571" sldId="261"/>
            <ac:spMk id="3" creationId="{EB4A3E3D-5562-4F76-9B54-555E068DE30B}"/>
          </ac:spMkLst>
        </pc:spChg>
        <pc:spChg chg="add del">
          <ac:chgData name="Erin Prangley" userId="S::eprangley@nacdd.org::7f058b9a-f90a-4281-a8c6-5ba31926f190" providerId="AD" clId="Web-{9C9FAF9E-79EB-A0B9-90B8-2BFE3F39F493}" dt="2021-01-06T20:22:32.103" v="1672"/>
          <ac:spMkLst>
            <pc:docMk/>
            <pc:sldMk cId="3647961571" sldId="261"/>
            <ac:spMk id="9" creationId="{F4C0B10B-D2C4-4A54-AFAD-3D27DF88BB37}"/>
          </ac:spMkLst>
        </pc:spChg>
        <pc:grpChg chg="add del">
          <ac:chgData name="Erin Prangley" userId="S::eprangley@nacdd.org::7f058b9a-f90a-4281-a8c6-5ba31926f190" providerId="AD" clId="Web-{9C9FAF9E-79EB-A0B9-90B8-2BFE3F39F493}" dt="2021-01-06T20:22:32.103" v="1672"/>
          <ac:grpSpMkLst>
            <pc:docMk/>
            <pc:sldMk cId="3647961571" sldId="261"/>
            <ac:grpSpMk id="11" creationId="{B6BADB90-C74B-40D6-86DC-503F65FCE8DC}"/>
          </ac:grpSpMkLst>
        </pc:grpChg>
        <pc:picChg chg="add del mod ord">
          <ac:chgData name="Erin Prangley" userId="S::eprangley@nacdd.org::7f058b9a-f90a-4281-a8c6-5ba31926f190" providerId="AD" clId="Web-{9C9FAF9E-79EB-A0B9-90B8-2BFE3F39F493}" dt="2021-01-06T20:22:44.963" v="1674"/>
          <ac:picMkLst>
            <pc:docMk/>
            <pc:sldMk cId="3647961571" sldId="261"/>
            <ac:picMk id="4" creationId="{04827106-1FE7-4F6E-9182-A499A635C0DF}"/>
          </ac:picMkLst>
        </pc:picChg>
        <pc:picChg chg="add mod">
          <ac:chgData name="Erin Prangley" userId="S::eprangley@nacdd.org::7f058b9a-f90a-4281-a8c6-5ba31926f190" providerId="AD" clId="Web-{9C9FAF9E-79EB-A0B9-90B8-2BFE3F39F493}" dt="2021-01-06T20:22:55.150" v="1676" actId="14100"/>
          <ac:picMkLst>
            <pc:docMk/>
            <pc:sldMk cId="3647961571" sldId="261"/>
            <ac:picMk id="5" creationId="{BB0A43F9-6EB5-41E1-B62C-10365E04FFE9}"/>
          </ac:picMkLst>
        </pc:picChg>
        <pc:picChg chg="add del">
          <ac:chgData name="Erin Prangley" userId="S::eprangley@nacdd.org::7f058b9a-f90a-4281-a8c6-5ba31926f190" providerId="AD" clId="Web-{9C9FAF9E-79EB-A0B9-90B8-2BFE3F39F493}" dt="2021-01-06T20:22:32.103" v="1672"/>
          <ac:picMkLst>
            <pc:docMk/>
            <pc:sldMk cId="3647961571" sldId="261"/>
            <ac:picMk id="21" creationId="{54DDEBDD-D8BD-41A6-8A0D-B00E3768B0F9}"/>
          </ac:picMkLst>
        </pc:picChg>
      </pc:sldChg>
      <pc:sldChg chg="addSp delSp modSp new mod setBg">
        <pc:chgData name="Erin Prangley" userId="S::eprangley@nacdd.org::7f058b9a-f90a-4281-a8c6-5ba31926f190" providerId="AD" clId="Web-{9C9FAF9E-79EB-A0B9-90B8-2BFE3F39F493}" dt="2021-01-06T19:31:49.358" v="694" actId="1076"/>
        <pc:sldMkLst>
          <pc:docMk/>
          <pc:sldMk cId="807631168" sldId="262"/>
        </pc:sldMkLst>
        <pc:spChg chg="mod">
          <ac:chgData name="Erin Prangley" userId="S::eprangley@nacdd.org::7f058b9a-f90a-4281-a8c6-5ba31926f190" providerId="AD" clId="Web-{9C9FAF9E-79EB-A0B9-90B8-2BFE3F39F493}" dt="2021-01-06T19:30:34.638" v="658" actId="1076"/>
          <ac:spMkLst>
            <pc:docMk/>
            <pc:sldMk cId="807631168" sldId="262"/>
            <ac:spMk id="2" creationId="{ECB3E1F2-3227-4462-9A18-436B8231D87D}"/>
          </ac:spMkLst>
        </pc:spChg>
        <pc:spChg chg="del mod">
          <ac:chgData name="Erin Prangley" userId="S::eprangley@nacdd.org::7f058b9a-f90a-4281-a8c6-5ba31926f190" providerId="AD" clId="Web-{9C9FAF9E-79EB-A0B9-90B8-2BFE3F39F493}" dt="2021-01-06T19:15:41.835" v="582"/>
          <ac:spMkLst>
            <pc:docMk/>
            <pc:sldMk cId="807631168" sldId="262"/>
            <ac:spMk id="3" creationId="{1C2B8C8E-0D50-4419-B231-D8644B0A9917}"/>
          </ac:spMkLst>
        </pc:spChg>
        <pc:spChg chg="add del mod">
          <ac:chgData name="Erin Prangley" userId="S::eprangley@nacdd.org::7f058b9a-f90a-4281-a8c6-5ba31926f190" providerId="AD" clId="Web-{9C9FAF9E-79EB-A0B9-90B8-2BFE3F39F493}" dt="2021-01-06T19:18:02.573" v="588"/>
          <ac:spMkLst>
            <pc:docMk/>
            <pc:sldMk cId="807631168" sldId="262"/>
            <ac:spMk id="7" creationId="{F3475BB1-CBD5-40E9-8808-96DCCFB4606C}"/>
          </ac:spMkLst>
        </pc:spChg>
        <pc:spChg chg="add mod">
          <ac:chgData name="Erin Prangley" userId="S::eprangley@nacdd.org::7f058b9a-f90a-4281-a8c6-5ba31926f190" providerId="AD" clId="Web-{9C9FAF9E-79EB-A0B9-90B8-2BFE3F39F493}" dt="2021-01-06T19:23:29.831" v="608" actId="1076"/>
          <ac:spMkLst>
            <pc:docMk/>
            <pc:sldMk cId="807631168" sldId="262"/>
            <ac:spMk id="11" creationId="{BDD4353C-F75A-4455-B59A-691974221A20}"/>
          </ac:spMkLst>
        </pc:spChg>
        <pc:spChg chg="add mod">
          <ac:chgData name="Erin Prangley" userId="S::eprangley@nacdd.org::7f058b9a-f90a-4281-a8c6-5ba31926f190" providerId="AD" clId="Web-{9C9FAF9E-79EB-A0B9-90B8-2BFE3F39F493}" dt="2021-01-06T19:26:18.788" v="633"/>
          <ac:spMkLst>
            <pc:docMk/>
            <pc:sldMk cId="807631168" sldId="262"/>
            <ac:spMk id="12" creationId="{8022E748-19F8-4D23-9873-9BB86382B1C7}"/>
          </ac:spMkLst>
        </pc:spChg>
        <pc:spChg chg="add mod">
          <ac:chgData name="Erin Prangley" userId="S::eprangley@nacdd.org::7f058b9a-f90a-4281-a8c6-5ba31926f190" providerId="AD" clId="Web-{9C9FAF9E-79EB-A0B9-90B8-2BFE3F39F493}" dt="2021-01-06T19:31:49.358" v="694" actId="1076"/>
          <ac:spMkLst>
            <pc:docMk/>
            <pc:sldMk cId="807631168" sldId="262"/>
            <ac:spMk id="17" creationId="{CF27D8B6-69E7-4430-B838-049B091597D6}"/>
          </ac:spMkLst>
        </pc:spChg>
        <pc:picChg chg="add del mod ord">
          <ac:chgData name="Erin Prangley" userId="S::eprangley@nacdd.org::7f058b9a-f90a-4281-a8c6-5ba31926f190" providerId="AD" clId="Web-{9C9FAF9E-79EB-A0B9-90B8-2BFE3F39F493}" dt="2021-01-06T19:18:00.807" v="587"/>
          <ac:picMkLst>
            <pc:docMk/>
            <pc:sldMk cId="807631168" sldId="262"/>
            <ac:picMk id="4" creationId="{1761970A-C05D-41C4-B27F-6131505F75BE}"/>
          </ac:picMkLst>
        </pc:picChg>
        <pc:picChg chg="add del mod">
          <ac:chgData name="Erin Prangley" userId="S::eprangley@nacdd.org::7f058b9a-f90a-4281-a8c6-5ba31926f190" providerId="AD" clId="Web-{9C9FAF9E-79EB-A0B9-90B8-2BFE3F39F493}" dt="2021-01-06T19:18:35.574" v="590"/>
          <ac:picMkLst>
            <pc:docMk/>
            <pc:sldMk cId="807631168" sldId="262"/>
            <ac:picMk id="5" creationId="{D27C9849-BC02-43D6-9C57-B0D84C635A1B}"/>
          </ac:picMkLst>
        </pc:picChg>
        <pc:picChg chg="add mod ord">
          <ac:chgData name="Erin Prangley" userId="S::eprangley@nacdd.org::7f058b9a-f90a-4281-a8c6-5ba31926f190" providerId="AD" clId="Web-{9C9FAF9E-79EB-A0B9-90B8-2BFE3F39F493}" dt="2021-01-06T19:27:01.851" v="640" actId="1076"/>
          <ac:picMkLst>
            <pc:docMk/>
            <pc:sldMk cId="807631168" sldId="262"/>
            <ac:picMk id="8" creationId="{86AE553F-45CF-4386-AB84-094438F953C7}"/>
          </ac:picMkLst>
        </pc:picChg>
        <pc:picChg chg="add mod">
          <ac:chgData name="Erin Prangley" userId="S::eprangley@nacdd.org::7f058b9a-f90a-4281-a8c6-5ba31926f190" providerId="AD" clId="Web-{9C9FAF9E-79EB-A0B9-90B8-2BFE3F39F493}" dt="2021-01-06T19:26:44.289" v="637" actId="1076"/>
          <ac:picMkLst>
            <pc:docMk/>
            <pc:sldMk cId="807631168" sldId="262"/>
            <ac:picMk id="9" creationId="{908771A0-4086-4E7A-BB7F-D98125BD1493}"/>
          </ac:picMkLst>
        </pc:picChg>
        <pc:picChg chg="add mod">
          <ac:chgData name="Erin Prangley" userId="S::eprangley@nacdd.org::7f058b9a-f90a-4281-a8c6-5ba31926f190" providerId="AD" clId="Web-{9C9FAF9E-79EB-A0B9-90B8-2BFE3F39F493}" dt="2021-01-06T19:21:42.359" v="602" actId="1076"/>
          <ac:picMkLst>
            <pc:docMk/>
            <pc:sldMk cId="807631168" sldId="262"/>
            <ac:picMk id="10" creationId="{6E258683-4A6C-4A5F-B780-B05491B250E5}"/>
          </ac:picMkLst>
        </pc:picChg>
        <pc:cxnChg chg="add mod">
          <ac:chgData name="Erin Prangley" userId="S::eprangley@nacdd.org::7f058b9a-f90a-4281-a8c6-5ba31926f190" providerId="AD" clId="Web-{9C9FAF9E-79EB-A0B9-90B8-2BFE3F39F493}" dt="2021-01-06T19:30:18.981" v="657"/>
          <ac:cxnSpMkLst>
            <pc:docMk/>
            <pc:sldMk cId="807631168" sldId="262"/>
            <ac:cxnSpMk id="13" creationId="{C071D223-D9D4-4634-A29F-31DF7C360098}"/>
          </ac:cxnSpMkLst>
        </pc:cxnChg>
        <pc:cxnChg chg="add mod">
          <ac:chgData name="Erin Prangley" userId="S::eprangley@nacdd.org::7f058b9a-f90a-4281-a8c6-5ba31926f190" providerId="AD" clId="Web-{9C9FAF9E-79EB-A0B9-90B8-2BFE3F39F493}" dt="2021-01-06T19:29:07.386" v="650"/>
          <ac:cxnSpMkLst>
            <pc:docMk/>
            <pc:sldMk cId="807631168" sldId="262"/>
            <ac:cxnSpMk id="14" creationId="{0C489F26-8026-411A-BC91-F8D7BF2DE1C2}"/>
          </ac:cxnSpMkLst>
        </pc:cxnChg>
        <pc:cxnChg chg="add">
          <ac:chgData name="Erin Prangley" userId="S::eprangley@nacdd.org::7f058b9a-f90a-4281-a8c6-5ba31926f190" providerId="AD" clId="Web-{9C9FAF9E-79EB-A0B9-90B8-2BFE3F39F493}" dt="2021-01-06T19:21:29.828" v="600"/>
          <ac:cxnSpMkLst>
            <pc:docMk/>
            <pc:sldMk cId="807631168" sldId="262"/>
            <ac:cxnSpMk id="15" creationId="{8F880EF2-DF79-4D9D-8F11-E91D48C79741}"/>
          </ac:cxnSpMkLst>
        </pc:cxnChg>
        <pc:cxnChg chg="add mod">
          <ac:chgData name="Erin Prangley" userId="S::eprangley@nacdd.org::7f058b9a-f90a-4281-a8c6-5ba31926f190" providerId="AD" clId="Web-{9C9FAF9E-79EB-A0B9-90B8-2BFE3F39F493}" dt="2021-01-06T19:29:55.168" v="656"/>
          <ac:cxnSpMkLst>
            <pc:docMk/>
            <pc:sldMk cId="807631168" sldId="262"/>
            <ac:cxnSpMk id="16" creationId="{1F54118A-2724-4E2E-84E7-73EB812CBB6B}"/>
          </ac:cxnSpMkLst>
        </pc:cxnChg>
      </pc:sldChg>
      <pc:sldChg chg="addSp modSp new mod setBg">
        <pc:chgData name="Erin Prangley" userId="S::eprangley@nacdd.org::7f058b9a-f90a-4281-a8c6-5ba31926f190" providerId="AD" clId="Web-{9C9FAF9E-79EB-A0B9-90B8-2BFE3F39F493}" dt="2021-01-06T20:42:43.634" v="2680" actId="1076"/>
        <pc:sldMkLst>
          <pc:docMk/>
          <pc:sldMk cId="2753243301" sldId="263"/>
        </pc:sldMkLst>
        <pc:spChg chg="mod">
          <ac:chgData name="Erin Prangley" userId="S::eprangley@nacdd.org::7f058b9a-f90a-4281-a8c6-5ba31926f190" providerId="AD" clId="Web-{9C9FAF9E-79EB-A0B9-90B8-2BFE3F39F493}" dt="2021-01-06T20:37:16.595" v="2611"/>
          <ac:spMkLst>
            <pc:docMk/>
            <pc:sldMk cId="2753243301" sldId="263"/>
            <ac:spMk id="2" creationId="{3ED3C9E8-87BB-4A38-A7D7-5E638ABB5772}"/>
          </ac:spMkLst>
        </pc:spChg>
        <pc:spChg chg="mod">
          <ac:chgData name="Erin Prangley" userId="S::eprangley@nacdd.org::7f058b9a-f90a-4281-a8c6-5ba31926f190" providerId="AD" clId="Web-{9C9FAF9E-79EB-A0B9-90B8-2BFE3F39F493}" dt="2021-01-06T20:42:43.634" v="2680" actId="1076"/>
          <ac:spMkLst>
            <pc:docMk/>
            <pc:sldMk cId="2753243301" sldId="263"/>
            <ac:spMk id="3" creationId="{522DA46D-78F8-4EE2-B022-DC4D88FA00B0}"/>
          </ac:spMkLst>
        </pc:spChg>
        <pc:spChg chg="add">
          <ac:chgData name="Erin Prangley" userId="S::eprangley@nacdd.org::7f058b9a-f90a-4281-a8c6-5ba31926f190" providerId="AD" clId="Web-{9C9FAF9E-79EB-A0B9-90B8-2BFE3F39F493}" dt="2021-01-06T20:37:16.595" v="2611"/>
          <ac:spMkLst>
            <pc:docMk/>
            <pc:sldMk cId="2753243301" sldId="263"/>
            <ac:spMk id="8" creationId="{827B839B-9ADE-406B-8590-F1CAEDED45A1}"/>
          </ac:spMkLst>
        </pc:spChg>
        <pc:spChg chg="add">
          <ac:chgData name="Erin Prangley" userId="S::eprangley@nacdd.org::7f058b9a-f90a-4281-a8c6-5ba31926f190" providerId="AD" clId="Web-{9C9FAF9E-79EB-A0B9-90B8-2BFE3F39F493}" dt="2021-01-06T20:37:16.595" v="2611"/>
          <ac:spMkLst>
            <pc:docMk/>
            <pc:sldMk cId="2753243301" sldId="263"/>
            <ac:spMk id="10" creationId="{CFE45BF0-46DB-408C-B5F7-7B11716805D4}"/>
          </ac:spMkLst>
        </pc:spChg>
        <pc:spChg chg="add">
          <ac:chgData name="Erin Prangley" userId="S::eprangley@nacdd.org::7f058b9a-f90a-4281-a8c6-5ba31926f190" providerId="AD" clId="Web-{9C9FAF9E-79EB-A0B9-90B8-2BFE3F39F493}" dt="2021-01-06T20:37:16.595" v="2611"/>
          <ac:spMkLst>
            <pc:docMk/>
            <pc:sldMk cId="2753243301" sldId="263"/>
            <ac:spMk id="12" creationId="{2AEBC8F2-97B1-41B4-93F1-2D289E197FBA}"/>
          </ac:spMkLst>
        </pc:spChg>
        <pc:spChg chg="add">
          <ac:chgData name="Erin Prangley" userId="S::eprangley@nacdd.org::7f058b9a-f90a-4281-a8c6-5ba31926f190" providerId="AD" clId="Web-{9C9FAF9E-79EB-A0B9-90B8-2BFE3F39F493}" dt="2021-01-06T20:37:16.595" v="2611"/>
          <ac:spMkLst>
            <pc:docMk/>
            <pc:sldMk cId="2753243301" sldId="263"/>
            <ac:spMk id="14" creationId="{472E3A19-F5D5-48FC-BB9C-48C2F68F598B}"/>
          </ac:spMkLst>
        </pc:spChg>
        <pc:spChg chg="add">
          <ac:chgData name="Erin Prangley" userId="S::eprangley@nacdd.org::7f058b9a-f90a-4281-a8c6-5ba31926f190" providerId="AD" clId="Web-{9C9FAF9E-79EB-A0B9-90B8-2BFE3F39F493}" dt="2021-01-06T20:37:16.595" v="2611"/>
          <ac:spMkLst>
            <pc:docMk/>
            <pc:sldMk cId="2753243301" sldId="263"/>
            <ac:spMk id="16" creationId="{7A62E32F-BB65-43A8-8EB5-92346890E549}"/>
          </ac:spMkLst>
        </pc:spChg>
        <pc:spChg chg="add">
          <ac:chgData name="Erin Prangley" userId="S::eprangley@nacdd.org::7f058b9a-f90a-4281-a8c6-5ba31926f190" providerId="AD" clId="Web-{9C9FAF9E-79EB-A0B9-90B8-2BFE3F39F493}" dt="2021-01-06T20:37:16.595" v="2611"/>
          <ac:spMkLst>
            <pc:docMk/>
            <pc:sldMk cId="2753243301" sldId="263"/>
            <ac:spMk id="18" creationId="{14E91B64-9FCC-451E-AFB4-A827D632936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DD77D7-D52A-44E4-938A-F6B4EF2A90C7}"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B9138655-E143-4118-B118-ABDB4AD7813D}">
      <dgm:prSet phldrT="[Text]" phldr="0"/>
      <dgm:spPr/>
      <dgm:t>
        <a:bodyPr/>
        <a:lstStyle/>
        <a:p>
          <a:pPr rtl="0"/>
          <a:r>
            <a:rPr lang="en-US" dirty="0">
              <a:latin typeface="Calibri Light" panose="020F0302020204030204"/>
            </a:rPr>
            <a:t>Stand Alone</a:t>
          </a:r>
          <a:endParaRPr lang="en-US" dirty="0"/>
        </a:p>
      </dgm:t>
    </dgm:pt>
    <dgm:pt modelId="{7889548E-893D-469B-9454-65D55EDD697D}" type="parTrans" cxnId="{421B0632-36B8-417D-8BAF-637D3E09D4EE}">
      <dgm:prSet/>
      <dgm:spPr/>
      <dgm:t>
        <a:bodyPr/>
        <a:lstStyle/>
        <a:p>
          <a:endParaRPr lang="en-US"/>
        </a:p>
      </dgm:t>
    </dgm:pt>
    <dgm:pt modelId="{B259BC30-BD40-4AFE-B2B8-DCBB099251F3}" type="sibTrans" cxnId="{421B0632-36B8-417D-8BAF-637D3E09D4EE}">
      <dgm:prSet/>
      <dgm:spPr/>
      <dgm:t>
        <a:bodyPr/>
        <a:lstStyle/>
        <a:p>
          <a:endParaRPr lang="en-US"/>
        </a:p>
      </dgm:t>
    </dgm:pt>
    <dgm:pt modelId="{D90A92B9-02F8-43FA-A34F-E4B912420C87}">
      <dgm:prSet phldrT="[Text]" phldr="0"/>
      <dgm:spPr/>
      <dgm:t>
        <a:bodyPr/>
        <a:lstStyle/>
        <a:p>
          <a:pPr rtl="0"/>
          <a:r>
            <a:rPr lang="en-US" dirty="0">
              <a:latin typeface="Calibri Light" panose="020F0302020204030204"/>
            </a:rPr>
            <a:t>Must be bipartisan</a:t>
          </a:r>
          <a:endParaRPr lang="en-US" dirty="0"/>
        </a:p>
      </dgm:t>
    </dgm:pt>
    <dgm:pt modelId="{4FB9D95F-11BB-4DD7-8304-EE640AC6E95D}" type="parTrans" cxnId="{EBAF99A8-AEA8-4B3A-9E7B-3309E046937E}">
      <dgm:prSet/>
      <dgm:spPr/>
      <dgm:t>
        <a:bodyPr/>
        <a:lstStyle/>
        <a:p>
          <a:endParaRPr lang="en-US"/>
        </a:p>
      </dgm:t>
    </dgm:pt>
    <dgm:pt modelId="{A0A197E9-BC71-4AD2-AABE-EEE20AD7551B}" type="sibTrans" cxnId="{EBAF99A8-AEA8-4B3A-9E7B-3309E046937E}">
      <dgm:prSet/>
      <dgm:spPr/>
      <dgm:t>
        <a:bodyPr/>
        <a:lstStyle/>
        <a:p>
          <a:endParaRPr lang="en-US"/>
        </a:p>
      </dgm:t>
    </dgm:pt>
    <dgm:pt modelId="{2374EB53-6C0E-481D-A296-EC6567AD1D1E}">
      <dgm:prSet phldrT="[Text]" phldr="0"/>
      <dgm:spPr/>
      <dgm:t>
        <a:bodyPr/>
        <a:lstStyle/>
        <a:p>
          <a:pPr rtl="0"/>
          <a:r>
            <a:rPr lang="en-US" dirty="0">
              <a:latin typeface="Calibri Light" panose="020F0302020204030204"/>
            </a:rPr>
            <a:t>Favored by Biden</a:t>
          </a:r>
          <a:endParaRPr lang="en-US" dirty="0"/>
        </a:p>
      </dgm:t>
    </dgm:pt>
    <dgm:pt modelId="{6676B764-71EC-4FAF-B7E7-E78DB35C309C}" type="parTrans" cxnId="{DBD0964D-3C1F-40A6-BEE0-513934A2C271}">
      <dgm:prSet/>
      <dgm:spPr/>
      <dgm:t>
        <a:bodyPr/>
        <a:lstStyle/>
        <a:p>
          <a:endParaRPr lang="en-US"/>
        </a:p>
      </dgm:t>
    </dgm:pt>
    <dgm:pt modelId="{FF1371BE-5B31-4EAF-BC16-BD7CE293F323}" type="sibTrans" cxnId="{DBD0964D-3C1F-40A6-BEE0-513934A2C271}">
      <dgm:prSet/>
      <dgm:spPr/>
      <dgm:t>
        <a:bodyPr/>
        <a:lstStyle/>
        <a:p>
          <a:endParaRPr lang="en-US"/>
        </a:p>
      </dgm:t>
    </dgm:pt>
    <dgm:pt modelId="{9B7FF758-AC2B-42C4-9B00-6D9A1F45297A}">
      <dgm:prSet phldrT="[Text]" phldr="0"/>
      <dgm:spPr/>
      <dgm:t>
        <a:bodyPr/>
        <a:lstStyle/>
        <a:p>
          <a:r>
            <a:rPr lang="en-US" dirty="0">
              <a:latin typeface="Calibri Light" panose="020F0302020204030204"/>
            </a:rPr>
            <a:t>Reconciliation</a:t>
          </a:r>
          <a:endParaRPr lang="en-US" dirty="0"/>
        </a:p>
      </dgm:t>
    </dgm:pt>
    <dgm:pt modelId="{8C3CA370-B1E2-4912-95E7-B5CE99D9CE0B}" type="parTrans" cxnId="{CB2ABAEF-3E33-451C-829B-B4A817A38D92}">
      <dgm:prSet/>
      <dgm:spPr/>
      <dgm:t>
        <a:bodyPr/>
        <a:lstStyle/>
        <a:p>
          <a:endParaRPr lang="en-US"/>
        </a:p>
      </dgm:t>
    </dgm:pt>
    <dgm:pt modelId="{9DF6D63B-61A3-40F9-98C2-4297459A2526}" type="sibTrans" cxnId="{CB2ABAEF-3E33-451C-829B-B4A817A38D92}">
      <dgm:prSet/>
      <dgm:spPr/>
      <dgm:t>
        <a:bodyPr/>
        <a:lstStyle/>
        <a:p>
          <a:endParaRPr lang="en-US"/>
        </a:p>
      </dgm:t>
    </dgm:pt>
    <dgm:pt modelId="{8827EF7D-A180-4A31-B2AC-E20484C509C1}">
      <dgm:prSet phldrT="[Text]" phldr="0"/>
      <dgm:spPr/>
      <dgm:t>
        <a:bodyPr/>
        <a:lstStyle/>
        <a:p>
          <a:pPr rtl="0"/>
          <a:r>
            <a:rPr lang="en-US" dirty="0">
              <a:latin typeface="Calibri Light" panose="020F0302020204030204"/>
            </a:rPr>
            <a:t>Needs only 50 Senators</a:t>
          </a:r>
          <a:endParaRPr lang="en-US" dirty="0"/>
        </a:p>
      </dgm:t>
    </dgm:pt>
    <dgm:pt modelId="{6F57CD3C-68C2-46F5-BA24-34B58532D60F}" type="parTrans" cxnId="{22315092-9D36-4260-8A38-10CC4F33CC6C}">
      <dgm:prSet/>
      <dgm:spPr/>
      <dgm:t>
        <a:bodyPr/>
        <a:lstStyle/>
        <a:p>
          <a:endParaRPr lang="en-US"/>
        </a:p>
      </dgm:t>
    </dgm:pt>
    <dgm:pt modelId="{B0609D14-E804-4C46-B624-5969BF091E13}" type="sibTrans" cxnId="{22315092-9D36-4260-8A38-10CC4F33CC6C}">
      <dgm:prSet/>
      <dgm:spPr/>
      <dgm:t>
        <a:bodyPr/>
        <a:lstStyle/>
        <a:p>
          <a:endParaRPr lang="en-US"/>
        </a:p>
      </dgm:t>
    </dgm:pt>
    <dgm:pt modelId="{DC10A175-3F25-4EA5-82EC-8A6DC4D72AAD}">
      <dgm:prSet phldrT="[Text]" phldr="0"/>
      <dgm:spPr/>
      <dgm:t>
        <a:bodyPr/>
        <a:lstStyle/>
        <a:p>
          <a:pPr rtl="0"/>
          <a:r>
            <a:rPr lang="en-US" dirty="0">
              <a:latin typeface="Calibri Light" panose="020F0302020204030204"/>
            </a:rPr>
            <a:t>Must pass Byrd rule</a:t>
          </a:r>
          <a:endParaRPr lang="en-US" dirty="0"/>
        </a:p>
      </dgm:t>
    </dgm:pt>
    <dgm:pt modelId="{CC4D9D82-4B90-4880-B90E-A98AB6902F99}" type="parTrans" cxnId="{1353C615-720C-4111-9E69-62B6407BAE3A}">
      <dgm:prSet/>
      <dgm:spPr/>
      <dgm:t>
        <a:bodyPr/>
        <a:lstStyle/>
        <a:p>
          <a:endParaRPr lang="en-US"/>
        </a:p>
      </dgm:t>
    </dgm:pt>
    <dgm:pt modelId="{AE0A15BC-65EE-40D5-8127-507534E016F6}" type="sibTrans" cxnId="{1353C615-720C-4111-9E69-62B6407BAE3A}">
      <dgm:prSet/>
      <dgm:spPr/>
      <dgm:t>
        <a:bodyPr/>
        <a:lstStyle/>
        <a:p>
          <a:endParaRPr lang="en-US"/>
        </a:p>
      </dgm:t>
    </dgm:pt>
    <dgm:pt modelId="{30C0A905-CA7A-4CD0-B607-A3BF21506957}">
      <dgm:prSet phldr="0"/>
      <dgm:spPr/>
      <dgm:t>
        <a:bodyPr/>
        <a:lstStyle/>
        <a:p>
          <a:pPr rtl="0"/>
          <a:r>
            <a:rPr lang="en-US" dirty="0">
              <a:latin typeface="Calibri Light" panose="020F0302020204030204"/>
            </a:rPr>
            <a:t>Used 21 times since 1980</a:t>
          </a:r>
        </a:p>
      </dgm:t>
    </dgm:pt>
    <dgm:pt modelId="{720800CB-4DA2-44CA-91B5-17812055601E}" type="parTrans" cxnId="{9191DBEA-DE54-4B3D-9DBA-48B2D2A1BF4E}">
      <dgm:prSet/>
      <dgm:spPr/>
    </dgm:pt>
    <dgm:pt modelId="{4A8B2933-8661-48F7-A9A7-6902AF86FD17}" type="sibTrans" cxnId="{9191DBEA-DE54-4B3D-9DBA-48B2D2A1BF4E}">
      <dgm:prSet/>
      <dgm:spPr/>
    </dgm:pt>
    <dgm:pt modelId="{4B1BD9B1-65E4-42D0-8E9C-D50D5306D95E}" type="pres">
      <dgm:prSet presAssocID="{28DD77D7-D52A-44E4-938A-F6B4EF2A90C7}" presName="Name0" presStyleCnt="0">
        <dgm:presLayoutVars>
          <dgm:dir/>
          <dgm:animLvl val="lvl"/>
          <dgm:resizeHandles/>
        </dgm:presLayoutVars>
      </dgm:prSet>
      <dgm:spPr/>
    </dgm:pt>
    <dgm:pt modelId="{4129A9F4-5292-4D6C-819E-7EECE9000AC6}" type="pres">
      <dgm:prSet presAssocID="{B9138655-E143-4118-B118-ABDB4AD7813D}" presName="linNode" presStyleCnt="0"/>
      <dgm:spPr/>
    </dgm:pt>
    <dgm:pt modelId="{92A068B1-0E05-455F-AA11-4769DD3D4FA6}" type="pres">
      <dgm:prSet presAssocID="{B9138655-E143-4118-B118-ABDB4AD7813D}" presName="parentShp" presStyleLbl="node1" presStyleIdx="0" presStyleCnt="2">
        <dgm:presLayoutVars>
          <dgm:bulletEnabled val="1"/>
        </dgm:presLayoutVars>
      </dgm:prSet>
      <dgm:spPr/>
    </dgm:pt>
    <dgm:pt modelId="{FE434ADF-3EFA-4630-9CD7-FAA5981B08B9}" type="pres">
      <dgm:prSet presAssocID="{B9138655-E143-4118-B118-ABDB4AD7813D}" presName="childShp" presStyleLbl="bgAccFollowNode1" presStyleIdx="0" presStyleCnt="2">
        <dgm:presLayoutVars>
          <dgm:bulletEnabled val="1"/>
        </dgm:presLayoutVars>
      </dgm:prSet>
      <dgm:spPr/>
    </dgm:pt>
    <dgm:pt modelId="{9B645638-A55E-451B-A985-2673328F4255}" type="pres">
      <dgm:prSet presAssocID="{B259BC30-BD40-4AFE-B2B8-DCBB099251F3}" presName="spacing" presStyleCnt="0"/>
      <dgm:spPr/>
    </dgm:pt>
    <dgm:pt modelId="{CA846D3F-BE69-48F4-BC74-61E25F5CFF87}" type="pres">
      <dgm:prSet presAssocID="{9B7FF758-AC2B-42C4-9B00-6D9A1F45297A}" presName="linNode" presStyleCnt="0"/>
      <dgm:spPr/>
    </dgm:pt>
    <dgm:pt modelId="{3D3506F7-FEBE-4E99-9535-B0759A4B85FB}" type="pres">
      <dgm:prSet presAssocID="{9B7FF758-AC2B-42C4-9B00-6D9A1F45297A}" presName="parentShp" presStyleLbl="node1" presStyleIdx="1" presStyleCnt="2">
        <dgm:presLayoutVars>
          <dgm:bulletEnabled val="1"/>
        </dgm:presLayoutVars>
      </dgm:prSet>
      <dgm:spPr/>
    </dgm:pt>
    <dgm:pt modelId="{764355BF-9791-4992-94D0-B9D06A21FED2}" type="pres">
      <dgm:prSet presAssocID="{9B7FF758-AC2B-42C4-9B00-6D9A1F45297A}" presName="childShp" presStyleLbl="bgAccFollowNode1" presStyleIdx="1" presStyleCnt="2">
        <dgm:presLayoutVars>
          <dgm:bulletEnabled val="1"/>
        </dgm:presLayoutVars>
      </dgm:prSet>
      <dgm:spPr/>
    </dgm:pt>
  </dgm:ptLst>
  <dgm:cxnLst>
    <dgm:cxn modelId="{1353C615-720C-4111-9E69-62B6407BAE3A}" srcId="{9B7FF758-AC2B-42C4-9B00-6D9A1F45297A}" destId="{DC10A175-3F25-4EA5-82EC-8A6DC4D72AAD}" srcOrd="1" destOrd="0" parTransId="{CC4D9D82-4B90-4880-B90E-A98AB6902F99}" sibTransId="{AE0A15BC-65EE-40D5-8127-507534E016F6}"/>
    <dgm:cxn modelId="{19694816-E3FD-408C-B9A9-2651A3FF387D}" type="presOf" srcId="{2374EB53-6C0E-481D-A296-EC6567AD1D1E}" destId="{FE434ADF-3EFA-4630-9CD7-FAA5981B08B9}" srcOrd="0" destOrd="1" presId="urn:microsoft.com/office/officeart/2005/8/layout/vList6"/>
    <dgm:cxn modelId="{37447016-7AFD-4ECC-BADF-809C6138C913}" type="presOf" srcId="{B9138655-E143-4118-B118-ABDB4AD7813D}" destId="{92A068B1-0E05-455F-AA11-4769DD3D4FA6}" srcOrd="0" destOrd="0" presId="urn:microsoft.com/office/officeart/2005/8/layout/vList6"/>
    <dgm:cxn modelId="{46237726-E414-4AE3-A3C3-CD7379AC6CF1}" type="presOf" srcId="{28DD77D7-D52A-44E4-938A-F6B4EF2A90C7}" destId="{4B1BD9B1-65E4-42D0-8E9C-D50D5306D95E}" srcOrd="0" destOrd="0" presId="urn:microsoft.com/office/officeart/2005/8/layout/vList6"/>
    <dgm:cxn modelId="{421B0632-36B8-417D-8BAF-637D3E09D4EE}" srcId="{28DD77D7-D52A-44E4-938A-F6B4EF2A90C7}" destId="{B9138655-E143-4118-B118-ABDB4AD7813D}" srcOrd="0" destOrd="0" parTransId="{7889548E-893D-469B-9454-65D55EDD697D}" sibTransId="{B259BC30-BD40-4AFE-B2B8-DCBB099251F3}"/>
    <dgm:cxn modelId="{DBD0964D-3C1F-40A6-BEE0-513934A2C271}" srcId="{B9138655-E143-4118-B118-ABDB4AD7813D}" destId="{2374EB53-6C0E-481D-A296-EC6567AD1D1E}" srcOrd="1" destOrd="0" parTransId="{6676B764-71EC-4FAF-B7E7-E78DB35C309C}" sibTransId="{FF1371BE-5B31-4EAF-BC16-BD7CE293F323}"/>
    <dgm:cxn modelId="{C1B08F78-E770-41C3-8477-BC5738123B52}" type="presOf" srcId="{D90A92B9-02F8-43FA-A34F-E4B912420C87}" destId="{FE434ADF-3EFA-4630-9CD7-FAA5981B08B9}" srcOrd="0" destOrd="0" presId="urn:microsoft.com/office/officeart/2005/8/layout/vList6"/>
    <dgm:cxn modelId="{9FA17381-5A06-4F13-BE5F-D037D0BCCEAB}" type="presOf" srcId="{9B7FF758-AC2B-42C4-9B00-6D9A1F45297A}" destId="{3D3506F7-FEBE-4E99-9535-B0759A4B85FB}" srcOrd="0" destOrd="0" presId="urn:microsoft.com/office/officeart/2005/8/layout/vList6"/>
    <dgm:cxn modelId="{22315092-9D36-4260-8A38-10CC4F33CC6C}" srcId="{9B7FF758-AC2B-42C4-9B00-6D9A1F45297A}" destId="{8827EF7D-A180-4A31-B2AC-E20484C509C1}" srcOrd="0" destOrd="0" parTransId="{6F57CD3C-68C2-46F5-BA24-34B58532D60F}" sibTransId="{B0609D14-E804-4C46-B624-5969BF091E13}"/>
    <dgm:cxn modelId="{EBAF99A8-AEA8-4B3A-9E7B-3309E046937E}" srcId="{B9138655-E143-4118-B118-ABDB4AD7813D}" destId="{D90A92B9-02F8-43FA-A34F-E4B912420C87}" srcOrd="0" destOrd="0" parTransId="{4FB9D95F-11BB-4DD7-8304-EE640AC6E95D}" sibTransId="{A0A197E9-BC71-4AD2-AABE-EEE20AD7551B}"/>
    <dgm:cxn modelId="{FA4FDFD4-CA4B-4D38-BA25-C2DD7A72F066}" type="presOf" srcId="{DC10A175-3F25-4EA5-82EC-8A6DC4D72AAD}" destId="{764355BF-9791-4992-94D0-B9D06A21FED2}" srcOrd="0" destOrd="1" presId="urn:microsoft.com/office/officeart/2005/8/layout/vList6"/>
    <dgm:cxn modelId="{023238E6-BB8B-4ACF-8F25-0ED52C60EE90}" type="presOf" srcId="{30C0A905-CA7A-4CD0-B607-A3BF21506957}" destId="{764355BF-9791-4992-94D0-B9D06A21FED2}" srcOrd="0" destOrd="2" presId="urn:microsoft.com/office/officeart/2005/8/layout/vList6"/>
    <dgm:cxn modelId="{9191DBEA-DE54-4B3D-9DBA-48B2D2A1BF4E}" srcId="{9B7FF758-AC2B-42C4-9B00-6D9A1F45297A}" destId="{30C0A905-CA7A-4CD0-B607-A3BF21506957}" srcOrd="2" destOrd="0" parTransId="{720800CB-4DA2-44CA-91B5-17812055601E}" sibTransId="{4A8B2933-8661-48F7-A9A7-6902AF86FD17}"/>
    <dgm:cxn modelId="{ECC8B1EF-FFF9-48E3-AE15-569BE24A642A}" type="presOf" srcId="{8827EF7D-A180-4A31-B2AC-E20484C509C1}" destId="{764355BF-9791-4992-94D0-B9D06A21FED2}" srcOrd="0" destOrd="0" presId="urn:microsoft.com/office/officeart/2005/8/layout/vList6"/>
    <dgm:cxn modelId="{CB2ABAEF-3E33-451C-829B-B4A817A38D92}" srcId="{28DD77D7-D52A-44E4-938A-F6B4EF2A90C7}" destId="{9B7FF758-AC2B-42C4-9B00-6D9A1F45297A}" srcOrd="1" destOrd="0" parTransId="{8C3CA370-B1E2-4912-95E7-B5CE99D9CE0B}" sibTransId="{9DF6D63B-61A3-40F9-98C2-4297459A2526}"/>
    <dgm:cxn modelId="{EA98F232-31B5-421C-878E-6B820F47731F}" type="presParOf" srcId="{4B1BD9B1-65E4-42D0-8E9C-D50D5306D95E}" destId="{4129A9F4-5292-4D6C-819E-7EECE9000AC6}" srcOrd="0" destOrd="0" presId="urn:microsoft.com/office/officeart/2005/8/layout/vList6"/>
    <dgm:cxn modelId="{A2000E3C-9FE2-4071-A540-4EA1BF961A11}" type="presParOf" srcId="{4129A9F4-5292-4D6C-819E-7EECE9000AC6}" destId="{92A068B1-0E05-455F-AA11-4769DD3D4FA6}" srcOrd="0" destOrd="0" presId="urn:microsoft.com/office/officeart/2005/8/layout/vList6"/>
    <dgm:cxn modelId="{EFAF960E-6054-4EED-B91D-9974D6AA67E1}" type="presParOf" srcId="{4129A9F4-5292-4D6C-819E-7EECE9000AC6}" destId="{FE434ADF-3EFA-4630-9CD7-FAA5981B08B9}" srcOrd="1" destOrd="0" presId="urn:microsoft.com/office/officeart/2005/8/layout/vList6"/>
    <dgm:cxn modelId="{9148D7F1-4B7B-4C64-99A2-AFC8F1333CA9}" type="presParOf" srcId="{4B1BD9B1-65E4-42D0-8E9C-D50D5306D95E}" destId="{9B645638-A55E-451B-A985-2673328F4255}" srcOrd="1" destOrd="0" presId="urn:microsoft.com/office/officeart/2005/8/layout/vList6"/>
    <dgm:cxn modelId="{27D2D5DF-386D-423A-ACCA-1A2006A5457C}" type="presParOf" srcId="{4B1BD9B1-65E4-42D0-8E9C-D50D5306D95E}" destId="{CA846D3F-BE69-48F4-BC74-61E25F5CFF87}" srcOrd="2" destOrd="0" presId="urn:microsoft.com/office/officeart/2005/8/layout/vList6"/>
    <dgm:cxn modelId="{BE94EB60-8ACB-4191-850D-7BD84BE5CBA0}" type="presParOf" srcId="{CA846D3F-BE69-48F4-BC74-61E25F5CFF87}" destId="{3D3506F7-FEBE-4E99-9535-B0759A4B85FB}" srcOrd="0" destOrd="0" presId="urn:microsoft.com/office/officeart/2005/8/layout/vList6"/>
    <dgm:cxn modelId="{BDCC01FF-1D73-4F38-8144-DB44BA92A0DE}" type="presParOf" srcId="{CA846D3F-BE69-48F4-BC74-61E25F5CFF87}" destId="{764355BF-9791-4992-94D0-B9D06A21FED2}"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434ADF-3EFA-4630-9CD7-FAA5981B08B9}">
      <dsp:nvSpPr>
        <dsp:cNvPr id="0" name=""/>
        <dsp:cNvSpPr/>
      </dsp:nvSpPr>
      <dsp:spPr>
        <a:xfrm>
          <a:off x="4206239" y="531"/>
          <a:ext cx="6309360" cy="2071559"/>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t" anchorCtr="0">
          <a:noAutofit/>
        </a:bodyPr>
        <a:lstStyle/>
        <a:p>
          <a:pPr marL="285750" lvl="1" indent="-285750" algn="l" defTabSz="1422400" rtl="0">
            <a:lnSpc>
              <a:spcPct val="90000"/>
            </a:lnSpc>
            <a:spcBef>
              <a:spcPct val="0"/>
            </a:spcBef>
            <a:spcAft>
              <a:spcPct val="15000"/>
            </a:spcAft>
            <a:buChar char="•"/>
          </a:pPr>
          <a:r>
            <a:rPr lang="en-US" sz="3200" kern="1200" dirty="0">
              <a:latin typeface="Calibri Light" panose="020F0302020204030204"/>
            </a:rPr>
            <a:t>Must be bipartisan</a:t>
          </a:r>
          <a:endParaRPr lang="en-US" sz="3200" kern="1200" dirty="0"/>
        </a:p>
        <a:p>
          <a:pPr marL="285750" lvl="1" indent="-285750" algn="l" defTabSz="1422400" rtl="0">
            <a:lnSpc>
              <a:spcPct val="90000"/>
            </a:lnSpc>
            <a:spcBef>
              <a:spcPct val="0"/>
            </a:spcBef>
            <a:spcAft>
              <a:spcPct val="15000"/>
            </a:spcAft>
            <a:buChar char="•"/>
          </a:pPr>
          <a:r>
            <a:rPr lang="en-US" sz="3200" kern="1200" dirty="0">
              <a:latin typeface="Calibri Light" panose="020F0302020204030204"/>
            </a:rPr>
            <a:t>Favored by Biden</a:t>
          </a:r>
          <a:endParaRPr lang="en-US" sz="3200" kern="1200" dirty="0"/>
        </a:p>
      </dsp:txBody>
      <dsp:txXfrm>
        <a:off x="4206239" y="259476"/>
        <a:ext cx="5532525" cy="1553669"/>
      </dsp:txXfrm>
    </dsp:sp>
    <dsp:sp modelId="{92A068B1-0E05-455F-AA11-4769DD3D4FA6}">
      <dsp:nvSpPr>
        <dsp:cNvPr id="0" name=""/>
        <dsp:cNvSpPr/>
      </dsp:nvSpPr>
      <dsp:spPr>
        <a:xfrm>
          <a:off x="0" y="531"/>
          <a:ext cx="4206240" cy="20715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marL="0" lvl="0" indent="0" algn="ctr" defTabSz="2133600" rtl="0">
            <a:lnSpc>
              <a:spcPct val="90000"/>
            </a:lnSpc>
            <a:spcBef>
              <a:spcPct val="0"/>
            </a:spcBef>
            <a:spcAft>
              <a:spcPct val="35000"/>
            </a:spcAft>
            <a:buNone/>
          </a:pPr>
          <a:r>
            <a:rPr lang="en-US" sz="4800" kern="1200" dirty="0">
              <a:latin typeface="Calibri Light" panose="020F0302020204030204"/>
            </a:rPr>
            <a:t>Stand Alone</a:t>
          </a:r>
          <a:endParaRPr lang="en-US" sz="4800" kern="1200" dirty="0"/>
        </a:p>
      </dsp:txBody>
      <dsp:txXfrm>
        <a:off x="101125" y="101656"/>
        <a:ext cx="4003990" cy="1869309"/>
      </dsp:txXfrm>
    </dsp:sp>
    <dsp:sp modelId="{764355BF-9791-4992-94D0-B9D06A21FED2}">
      <dsp:nvSpPr>
        <dsp:cNvPr id="0" name=""/>
        <dsp:cNvSpPr/>
      </dsp:nvSpPr>
      <dsp:spPr>
        <a:xfrm>
          <a:off x="4206240" y="2279246"/>
          <a:ext cx="6309360" cy="2071559"/>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t" anchorCtr="0">
          <a:noAutofit/>
        </a:bodyPr>
        <a:lstStyle/>
        <a:p>
          <a:pPr marL="285750" lvl="1" indent="-285750" algn="l" defTabSz="1422400" rtl="0">
            <a:lnSpc>
              <a:spcPct val="90000"/>
            </a:lnSpc>
            <a:spcBef>
              <a:spcPct val="0"/>
            </a:spcBef>
            <a:spcAft>
              <a:spcPct val="15000"/>
            </a:spcAft>
            <a:buChar char="•"/>
          </a:pPr>
          <a:r>
            <a:rPr lang="en-US" sz="3200" kern="1200" dirty="0">
              <a:latin typeface="Calibri Light" panose="020F0302020204030204"/>
            </a:rPr>
            <a:t>Needs only 50 Senators</a:t>
          </a:r>
          <a:endParaRPr lang="en-US" sz="3200" kern="1200" dirty="0"/>
        </a:p>
        <a:p>
          <a:pPr marL="285750" lvl="1" indent="-285750" algn="l" defTabSz="1422400" rtl="0">
            <a:lnSpc>
              <a:spcPct val="90000"/>
            </a:lnSpc>
            <a:spcBef>
              <a:spcPct val="0"/>
            </a:spcBef>
            <a:spcAft>
              <a:spcPct val="15000"/>
            </a:spcAft>
            <a:buChar char="•"/>
          </a:pPr>
          <a:r>
            <a:rPr lang="en-US" sz="3200" kern="1200" dirty="0">
              <a:latin typeface="Calibri Light" panose="020F0302020204030204"/>
            </a:rPr>
            <a:t>Must pass Byrd rule</a:t>
          </a:r>
          <a:endParaRPr lang="en-US" sz="3200" kern="1200" dirty="0"/>
        </a:p>
        <a:p>
          <a:pPr marL="285750" lvl="1" indent="-285750" algn="l" defTabSz="1422400" rtl="0">
            <a:lnSpc>
              <a:spcPct val="90000"/>
            </a:lnSpc>
            <a:spcBef>
              <a:spcPct val="0"/>
            </a:spcBef>
            <a:spcAft>
              <a:spcPct val="15000"/>
            </a:spcAft>
            <a:buChar char="•"/>
          </a:pPr>
          <a:r>
            <a:rPr lang="en-US" sz="3200" kern="1200" dirty="0">
              <a:latin typeface="Calibri Light" panose="020F0302020204030204"/>
            </a:rPr>
            <a:t>Used 21 times since 1980</a:t>
          </a:r>
        </a:p>
      </dsp:txBody>
      <dsp:txXfrm>
        <a:off x="4206240" y="2538191"/>
        <a:ext cx="5532525" cy="1553669"/>
      </dsp:txXfrm>
    </dsp:sp>
    <dsp:sp modelId="{3D3506F7-FEBE-4E99-9535-B0759A4B85FB}">
      <dsp:nvSpPr>
        <dsp:cNvPr id="0" name=""/>
        <dsp:cNvSpPr/>
      </dsp:nvSpPr>
      <dsp:spPr>
        <a:xfrm>
          <a:off x="0" y="2279246"/>
          <a:ext cx="4206240" cy="20715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marL="0" lvl="0" indent="0" algn="ctr" defTabSz="2133600">
            <a:lnSpc>
              <a:spcPct val="90000"/>
            </a:lnSpc>
            <a:spcBef>
              <a:spcPct val="0"/>
            </a:spcBef>
            <a:spcAft>
              <a:spcPct val="35000"/>
            </a:spcAft>
            <a:buNone/>
          </a:pPr>
          <a:r>
            <a:rPr lang="en-US" sz="4800" kern="1200" dirty="0">
              <a:latin typeface="Calibri Light" panose="020F0302020204030204"/>
            </a:rPr>
            <a:t>Reconciliation</a:t>
          </a:r>
          <a:endParaRPr lang="en-US" sz="4800" kern="1200" dirty="0"/>
        </a:p>
      </dsp:txBody>
      <dsp:txXfrm>
        <a:off x="101125" y="2380371"/>
        <a:ext cx="4003990" cy="1869309"/>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B1BACB-5205-46D5-BB5B-935E3E9604E8}" type="datetimeFigureOut">
              <a:rPr lang="en-US"/>
              <a:t>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9396C-6704-4805-B01C-B1E51C0A9950}" type="slidenum">
              <a:rPr lang="en-US"/>
              <a:t>‹#›</a:t>
            </a:fld>
            <a:endParaRPr lang="en-US"/>
          </a:p>
        </p:txBody>
      </p:sp>
    </p:spTree>
    <p:extLst>
      <p:ext uri="{BB962C8B-B14F-4D97-AF65-F5344CB8AC3E}">
        <p14:creationId xmlns:p14="http://schemas.microsoft.com/office/powerpoint/2010/main" val="21022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r>
              <a:rPr lang="en-US" dirty="0"/>
              <a:t>Most bills require 60 votes to pass in the Senate; that’s why Biden on Monday met with a group of 10 GOP senators who have a $618 billion counterproposal, a package less than a third of the size he is seeking. The two sides remain far apart in their proposals, but there are also signals they might be willing to negotiate.</a:t>
            </a:r>
            <a:endParaRPr lang="en-US" dirty="0">
              <a:cs typeface="Calibri"/>
            </a:endParaRPr>
          </a:p>
          <a:p>
            <a:endParaRPr lang="en-US" dirty="0">
              <a:cs typeface="Calibri"/>
            </a:endParaRPr>
          </a:p>
          <a:p>
            <a:r>
              <a:rPr lang="en-US" dirty="0"/>
              <a:t>Democrats say they have the votes to pass a larger package via a process called reconciliation, which would require only 50 votes — of every single Democrat — plus Vice President Harris’s tie-breaking vote as president of the Senate. And while Biden has talked about reaching across the aisle, he’s also said getting a bill passed is more important than cooperating with Republicans.</a:t>
            </a:r>
          </a:p>
        </p:txBody>
      </p:sp>
      <p:sp>
        <p:nvSpPr>
          <p:cNvPr id="4" name="Slide Number Placeholder 3"/>
          <p:cNvSpPr>
            <a:spLocks noGrp="1"/>
          </p:cNvSpPr>
          <p:nvPr>
            <p:ph type="sldNum" sz="quarter" idx="5"/>
          </p:nvPr>
        </p:nvSpPr>
        <p:spPr/>
        <p:txBody>
          <a:bodyPr/>
          <a:lstStyle/>
          <a:p>
            <a:fld id="{F529396C-6704-4805-B01C-B1E51C0A9950}" type="slidenum">
              <a:rPr lang="en-US"/>
              <a:t>‹#›</a:t>
            </a:fld>
            <a:endParaRPr lang="en-US"/>
          </a:p>
        </p:txBody>
      </p:sp>
    </p:spTree>
    <p:extLst>
      <p:ext uri="{BB962C8B-B14F-4D97-AF65-F5344CB8AC3E}">
        <p14:creationId xmlns:p14="http://schemas.microsoft.com/office/powerpoint/2010/main" val="3404804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Major spending cuts during President Reagan’s first year in office, several deficit-reduction packages during the 1980s and 1990s, welfare reform in 1996, and the large Bush tax cuts in 2001 and 2003. More recently, reconciliation was used in 2010 to amend the Affordable Care Act and modify the federal student loan program,[2] and in 2017 to enact large tax cuts. Republican majorities also twice attempted to use the reconciliation process to repeal key elements of the Affordable Care Act; President Obama vetoed the first attempt, in 2016, and the second attempt, in 2017, failed to pass in the Senate.</a:t>
            </a:r>
          </a:p>
        </p:txBody>
      </p:sp>
      <p:sp>
        <p:nvSpPr>
          <p:cNvPr id="4" name="Slide Number Placeholder 3"/>
          <p:cNvSpPr>
            <a:spLocks noGrp="1"/>
          </p:cNvSpPr>
          <p:nvPr>
            <p:ph type="sldNum" sz="quarter" idx="5"/>
          </p:nvPr>
        </p:nvSpPr>
        <p:spPr/>
        <p:txBody>
          <a:bodyPr/>
          <a:lstStyle/>
          <a:p>
            <a:fld id="{F529396C-6704-4805-B01C-B1E51C0A9950}" type="slidenum">
              <a:rPr lang="en-US"/>
              <a:t>‹#›</a:t>
            </a:fld>
            <a:endParaRPr lang="en-US"/>
          </a:p>
        </p:txBody>
      </p:sp>
    </p:spTree>
    <p:extLst>
      <p:ext uri="{BB962C8B-B14F-4D97-AF65-F5344CB8AC3E}">
        <p14:creationId xmlns:p14="http://schemas.microsoft.com/office/powerpoint/2010/main" val="896711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ea typeface="+mj-lt"/>
                <a:cs typeface="+mj-lt"/>
              </a:rPr>
              <a:t>NACDD </a:t>
            </a:r>
            <a:br>
              <a:rPr lang="en-US" dirty="0">
                <a:ea typeface="+mj-lt"/>
                <a:cs typeface="+mj-lt"/>
              </a:rPr>
            </a:br>
            <a:r>
              <a:rPr lang="en-US" dirty="0">
                <a:ea typeface="+mj-lt"/>
                <a:cs typeface="+mj-lt"/>
              </a:rPr>
              <a:t>Policy Update</a:t>
            </a:r>
            <a:br>
              <a:rPr lang="en-US" dirty="0">
                <a:ea typeface="+mj-lt"/>
                <a:cs typeface="+mj-lt"/>
              </a:rPr>
            </a:br>
            <a:r>
              <a:rPr lang="en-US" dirty="0">
                <a:ea typeface="+mj-lt"/>
                <a:cs typeface="+mj-lt"/>
              </a:rPr>
              <a:t>February 3, 2021</a:t>
            </a:r>
            <a:endParaRPr lang="en-US" dirty="0"/>
          </a:p>
        </p:txBody>
      </p:sp>
      <p:sp>
        <p:nvSpPr>
          <p:cNvPr id="3" name="Subtitle 2"/>
          <p:cNvSpPr>
            <a:spLocks noGrp="1"/>
          </p:cNvSpPr>
          <p:nvPr>
            <p:ph type="subTitle" idx="1"/>
          </p:nvPr>
        </p:nvSpPr>
        <p:spPr/>
        <p:txBody>
          <a:bodyPr vert="horz" lIns="91440" tIns="45720" rIns="91440" bIns="45720" rtlCol="0" anchor="t">
            <a:normAutofit/>
          </a:bodyPr>
          <a:lstStyle/>
          <a:p>
            <a:r>
              <a:rPr lang="en-US" dirty="0">
                <a:ea typeface="+mn-lt"/>
                <a:cs typeface="+mn-lt"/>
              </a:rPr>
              <a:t>Erin Prangley, Director, Public Policy</a:t>
            </a:r>
            <a:br>
              <a:rPr lang="en-US" dirty="0">
                <a:ea typeface="+mn-lt"/>
                <a:cs typeface="+mn-lt"/>
              </a:rPr>
            </a:br>
            <a:r>
              <a:rPr lang="en-US" dirty="0">
                <a:ea typeface="+mn-lt"/>
                <a:cs typeface="+mn-lt"/>
              </a:rPr>
              <a:t>National Association of Councils on Developmental Disabilities</a:t>
            </a:r>
            <a:endParaRPr lang="en-US" dirty="0"/>
          </a:p>
        </p:txBody>
      </p:sp>
      <p:pic>
        <p:nvPicPr>
          <p:cNvPr id="4" name="Picture 4" descr="Logo, company name&#10;&#10;Description automatically generated">
            <a:extLst>
              <a:ext uri="{FF2B5EF4-FFF2-40B4-BE49-F238E27FC236}">
                <a16:creationId xmlns:a16="http://schemas.microsoft.com/office/drawing/2014/main" id="{57DEDAD0-4F2C-4498-968B-E4C826F49DC0}"/>
              </a:ext>
            </a:extLst>
          </p:cNvPr>
          <p:cNvPicPr>
            <a:picLocks noChangeAspect="1"/>
          </p:cNvPicPr>
          <p:nvPr/>
        </p:nvPicPr>
        <p:blipFill>
          <a:blip r:embed="rId2"/>
          <a:stretch>
            <a:fillRect/>
          </a:stretch>
        </p:blipFill>
        <p:spPr>
          <a:xfrm>
            <a:off x="3060700" y="4429677"/>
            <a:ext cx="6057900" cy="2240446"/>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6D5A4-1DE9-46B5-AAD7-5C4AB4BB0189}"/>
              </a:ext>
            </a:extLst>
          </p:cNvPr>
          <p:cNvSpPr>
            <a:spLocks noGrp="1"/>
          </p:cNvSpPr>
          <p:nvPr>
            <p:ph type="title"/>
          </p:nvPr>
        </p:nvSpPr>
        <p:spPr/>
        <p:txBody>
          <a:bodyPr/>
          <a:lstStyle/>
          <a:p>
            <a:pPr algn="ctr"/>
            <a:r>
              <a:rPr lang="en-US" dirty="0">
                <a:cs typeface="Calibri Light"/>
              </a:rPr>
              <a:t>2 Paths for COVID Relief</a:t>
            </a:r>
          </a:p>
        </p:txBody>
      </p:sp>
      <p:graphicFrame>
        <p:nvGraphicFramePr>
          <p:cNvPr id="4" name="Diagram 4">
            <a:extLst>
              <a:ext uri="{FF2B5EF4-FFF2-40B4-BE49-F238E27FC236}">
                <a16:creationId xmlns:a16="http://schemas.microsoft.com/office/drawing/2014/main" id="{4739865C-C6E0-4A87-B026-BA33897A0012}"/>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15732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4426AB7-D619-4515-962A-BC83909EC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E47DF98-723F-4AAC-ABCF-CACBC438F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840" y="256540"/>
            <a:ext cx="11704320" cy="63652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EA29FC7C-9308-4FDE-8DCA-405668055B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895600" y="5768204"/>
            <a:ext cx="64008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A74142D-DA8C-4BF4-8331-6809A8318CB8}"/>
              </a:ext>
            </a:extLst>
          </p:cNvPr>
          <p:cNvSpPr>
            <a:spLocks noGrp="1"/>
          </p:cNvSpPr>
          <p:nvPr>
            <p:ph type="title"/>
          </p:nvPr>
        </p:nvSpPr>
        <p:spPr>
          <a:xfrm>
            <a:off x="1082102" y="4305234"/>
            <a:ext cx="9966960" cy="1030637"/>
          </a:xfrm>
        </p:spPr>
        <p:txBody>
          <a:bodyPr vert="horz" lIns="91440" tIns="45720" rIns="91440" bIns="45720" rtlCol="0" anchor="b">
            <a:normAutofit/>
          </a:bodyPr>
          <a:lstStyle/>
          <a:p>
            <a:pPr algn="ctr"/>
            <a:r>
              <a:rPr lang="en-US" sz="4900" dirty="0">
                <a:solidFill>
                  <a:schemeClr val="accent1"/>
                </a:solidFill>
              </a:rPr>
              <a:t>Budget Reconciliation Covid Relief</a:t>
            </a:r>
          </a:p>
        </p:txBody>
      </p:sp>
      <p:pic>
        <p:nvPicPr>
          <p:cNvPr id="4" name="Picture 4" descr="Diagram&#10;&#10;Description automatically generated">
            <a:extLst>
              <a:ext uri="{FF2B5EF4-FFF2-40B4-BE49-F238E27FC236}">
                <a16:creationId xmlns:a16="http://schemas.microsoft.com/office/drawing/2014/main" id="{34CCE131-64E5-48EB-B23A-1F3B65E33147}"/>
              </a:ext>
            </a:extLst>
          </p:cNvPr>
          <p:cNvPicPr>
            <a:picLocks noGrp="1" noChangeAspect="1"/>
          </p:cNvPicPr>
          <p:nvPr>
            <p:ph idx="1"/>
          </p:nvPr>
        </p:nvPicPr>
        <p:blipFill rotWithShape="1">
          <a:blip r:embed="rId3"/>
          <a:srcRect r="3611"/>
          <a:stretch/>
        </p:blipFill>
        <p:spPr>
          <a:xfrm>
            <a:off x="243840" y="256540"/>
            <a:ext cx="11704320" cy="3764276"/>
          </a:xfrm>
          <a:prstGeom prst="rect">
            <a:avLst/>
          </a:prstGeom>
        </p:spPr>
      </p:pic>
      <p:sp>
        <p:nvSpPr>
          <p:cNvPr id="5" name="TextBox 4">
            <a:extLst>
              <a:ext uri="{FF2B5EF4-FFF2-40B4-BE49-F238E27FC236}">
                <a16:creationId xmlns:a16="http://schemas.microsoft.com/office/drawing/2014/main" id="{4473E8C7-F416-4BC2-9B82-F260BD2A7A90}"/>
              </a:ext>
            </a:extLst>
          </p:cNvPr>
          <p:cNvSpPr txBox="1"/>
          <p:nvPr/>
        </p:nvSpPr>
        <p:spPr>
          <a:xfrm>
            <a:off x="291792" y="5904571"/>
            <a:ext cx="1154336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For more go to NPR. "What Is 'Reconciliation'? Democrats Face Hurdles To Use It For COVID Relief" at http://www.npr.org/2021/02/02/962812082/what-is-reconciliation-democrats-face-hurdles-to-use-it-for-covid-relief</a:t>
            </a:r>
            <a:endParaRPr lang="en-US" dirty="0"/>
          </a:p>
        </p:txBody>
      </p:sp>
    </p:spTree>
    <p:extLst>
      <p:ext uri="{BB962C8B-B14F-4D97-AF65-F5344CB8AC3E}">
        <p14:creationId xmlns:p14="http://schemas.microsoft.com/office/powerpoint/2010/main" val="962258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CBE1851-2230-47A9-B000-CE9046EA61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48F489-5DB7-4E2F-A68C-B723A36657C3}"/>
              </a:ext>
            </a:extLst>
          </p:cNvPr>
          <p:cNvSpPr>
            <a:spLocks noGrp="1"/>
          </p:cNvSpPr>
          <p:nvPr>
            <p:ph type="title"/>
          </p:nvPr>
        </p:nvSpPr>
        <p:spPr>
          <a:xfrm>
            <a:off x="634276" y="803705"/>
            <a:ext cx="4208656" cy="3034857"/>
          </a:xfrm>
        </p:spPr>
        <p:txBody>
          <a:bodyPr vert="horz" lIns="91440" tIns="45720" rIns="91440" bIns="45720" rtlCol="0" anchor="b">
            <a:normAutofit/>
          </a:bodyPr>
          <a:lstStyle/>
          <a:p>
            <a:pPr algn="r"/>
            <a:r>
              <a:rPr lang="en-US" sz="5000" kern="1200">
                <a:solidFill>
                  <a:srgbClr val="FFFFFF"/>
                </a:solidFill>
                <a:latin typeface="+mj-lt"/>
                <a:ea typeface="+mj-ea"/>
                <a:cs typeface="+mj-cs"/>
              </a:rPr>
              <a:t>House Labor/HHS Appropriations Subcommittee</a:t>
            </a:r>
          </a:p>
        </p:txBody>
      </p:sp>
      <p:cxnSp>
        <p:nvCxnSpPr>
          <p:cNvPr id="11" name="Straight Connector 10">
            <a:extLst>
              <a:ext uri="{FF2B5EF4-FFF2-40B4-BE49-F238E27FC236}">
                <a16:creationId xmlns:a16="http://schemas.microsoft.com/office/drawing/2014/main" id="{23B93832-6514-44F4-849B-5EE2C8A2337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928939"/>
            <a:ext cx="393192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4" name="Table 4">
            <a:extLst>
              <a:ext uri="{FF2B5EF4-FFF2-40B4-BE49-F238E27FC236}">
                <a16:creationId xmlns:a16="http://schemas.microsoft.com/office/drawing/2014/main" id="{1248678B-362F-4874-B293-756E3A72A4B2}"/>
              </a:ext>
            </a:extLst>
          </p:cNvPr>
          <p:cNvGraphicFramePr>
            <a:graphicFrameLocks noGrp="1"/>
          </p:cNvGraphicFramePr>
          <p:nvPr>
            <p:extLst>
              <p:ext uri="{D42A27DB-BD31-4B8C-83A1-F6EECF244321}">
                <p14:modId xmlns:p14="http://schemas.microsoft.com/office/powerpoint/2010/main" val="1336473862"/>
              </p:ext>
            </p:extLst>
          </p:nvPr>
        </p:nvGraphicFramePr>
        <p:xfrm>
          <a:off x="6096000" y="1201654"/>
          <a:ext cx="5459471" cy="5447002"/>
        </p:xfrm>
        <a:graphic>
          <a:graphicData uri="http://schemas.openxmlformats.org/drawingml/2006/table">
            <a:tbl>
              <a:tblPr firstRow="1" bandRow="1">
                <a:tableStyleId>{5C22544A-7EE6-4342-B048-85BDC9FD1C3A}</a:tableStyleId>
              </a:tblPr>
              <a:tblGrid>
                <a:gridCol w="2648170">
                  <a:extLst>
                    <a:ext uri="{9D8B030D-6E8A-4147-A177-3AD203B41FA5}">
                      <a16:colId xmlns:a16="http://schemas.microsoft.com/office/drawing/2014/main" val="1039421982"/>
                    </a:ext>
                  </a:extLst>
                </a:gridCol>
                <a:gridCol w="2811301">
                  <a:extLst>
                    <a:ext uri="{9D8B030D-6E8A-4147-A177-3AD203B41FA5}">
                      <a16:colId xmlns:a16="http://schemas.microsoft.com/office/drawing/2014/main" val="1127523058"/>
                    </a:ext>
                  </a:extLst>
                </a:gridCol>
              </a:tblGrid>
              <a:tr h="430668">
                <a:tc>
                  <a:txBody>
                    <a:bodyPr/>
                    <a:lstStyle/>
                    <a:p>
                      <a:r>
                        <a:rPr lang="en-US" sz="1900"/>
                        <a:t>Democrats</a:t>
                      </a:r>
                    </a:p>
                  </a:txBody>
                  <a:tcPr marL="97879" marR="97879" marT="48939" marB="48939"/>
                </a:tc>
                <a:tc>
                  <a:txBody>
                    <a:bodyPr/>
                    <a:lstStyle/>
                    <a:p>
                      <a:r>
                        <a:rPr lang="en-US" sz="1900"/>
                        <a:t>Republicans</a:t>
                      </a:r>
                    </a:p>
                  </a:txBody>
                  <a:tcPr marL="97879" marR="97879" marT="48939" marB="48939"/>
                </a:tc>
                <a:extLst>
                  <a:ext uri="{0D108BD9-81ED-4DB2-BD59-A6C34878D82A}">
                    <a16:rowId xmlns:a16="http://schemas.microsoft.com/office/drawing/2014/main" val="2950541807"/>
                  </a:ext>
                </a:extLst>
              </a:tr>
              <a:tr h="4025000">
                <a:tc>
                  <a:txBody>
                    <a:bodyPr/>
                    <a:lstStyle/>
                    <a:p>
                      <a:pPr marL="285750" marR="0" lvl="0" indent="-285750" algn="l">
                        <a:lnSpc>
                          <a:spcPct val="90000"/>
                        </a:lnSpc>
                        <a:spcBef>
                          <a:spcPts val="1000"/>
                        </a:spcBef>
                        <a:spcAft>
                          <a:spcPts val="0"/>
                        </a:spcAft>
                        <a:buFont typeface="Arial"/>
                        <a:buChar char="•"/>
                      </a:pPr>
                      <a:r>
                        <a:rPr lang="en-US" sz="1900" b="0" i="0" u="none" strike="noStrike" noProof="0" dirty="0">
                          <a:latin typeface="Calibri"/>
                        </a:rPr>
                        <a:t>Rosa DeLauro </a:t>
                      </a:r>
                      <a:r>
                        <a:rPr lang="en-US" sz="1900" b="0" i="0" u="none" strike="noStrike" noProof="0">
                          <a:latin typeface="Calibri"/>
                        </a:rPr>
                        <a:t>(CT), Chairwoman</a:t>
                      </a:r>
                      <a:endParaRPr lang="en-US"/>
                    </a:p>
                    <a:p>
                      <a:pPr marL="285750" marR="0" lvl="0" indent="-285750" algn="l">
                        <a:lnSpc>
                          <a:spcPct val="90000"/>
                        </a:lnSpc>
                        <a:spcBef>
                          <a:spcPts val="1000"/>
                        </a:spcBef>
                        <a:spcAft>
                          <a:spcPts val="0"/>
                        </a:spcAft>
                        <a:buFont typeface="Arial"/>
                        <a:buChar char="•"/>
                      </a:pPr>
                      <a:r>
                        <a:rPr lang="en-US" sz="1900" b="0" i="0" u="none" strike="noStrike" noProof="0"/>
                        <a:t>Lucille Roybal-Allard (CA)</a:t>
                      </a:r>
                      <a:endParaRPr lang="en-US"/>
                    </a:p>
                    <a:p>
                      <a:pPr marL="285750" marR="0" lvl="0" indent="-285750" algn="l">
                        <a:lnSpc>
                          <a:spcPct val="90000"/>
                        </a:lnSpc>
                        <a:spcBef>
                          <a:spcPts val="1000"/>
                        </a:spcBef>
                        <a:spcAft>
                          <a:spcPts val="0"/>
                        </a:spcAft>
                        <a:buFont typeface="Arial"/>
                        <a:buChar char="•"/>
                      </a:pPr>
                      <a:r>
                        <a:rPr lang="en-US" sz="1900" b="0" i="0" u="none" strike="noStrike" noProof="0"/>
                        <a:t>Barbara Lee (CA)</a:t>
                      </a:r>
                      <a:endParaRPr lang="en-US"/>
                    </a:p>
                    <a:p>
                      <a:pPr marL="285750" marR="0" lvl="0" indent="-285750" algn="l">
                        <a:lnSpc>
                          <a:spcPct val="90000"/>
                        </a:lnSpc>
                        <a:spcBef>
                          <a:spcPts val="1000"/>
                        </a:spcBef>
                        <a:spcAft>
                          <a:spcPts val="0"/>
                        </a:spcAft>
                        <a:buFont typeface="Arial"/>
                        <a:buChar char="•"/>
                      </a:pPr>
                      <a:r>
                        <a:rPr lang="en-US" sz="1900" b="0" i="0" u="none" strike="noStrike" noProof="0"/>
                        <a:t>Mark Pocan (WI)</a:t>
                      </a:r>
                      <a:endParaRPr lang="en-US"/>
                    </a:p>
                    <a:p>
                      <a:pPr marL="285750" marR="0" lvl="0" indent="-285750" algn="l">
                        <a:lnSpc>
                          <a:spcPct val="90000"/>
                        </a:lnSpc>
                        <a:spcBef>
                          <a:spcPts val="1000"/>
                        </a:spcBef>
                        <a:spcAft>
                          <a:spcPts val="0"/>
                        </a:spcAft>
                        <a:buFont typeface="Arial"/>
                        <a:buChar char="•"/>
                      </a:pPr>
                      <a:r>
                        <a:rPr lang="en-US" sz="1900" b="0" i="0" u="none" strike="noStrike" noProof="0"/>
                        <a:t>Katherine Clark (MA)</a:t>
                      </a:r>
                      <a:endParaRPr lang="en-US"/>
                    </a:p>
                    <a:p>
                      <a:pPr marL="285750" marR="0" lvl="0" indent="-285750" algn="l">
                        <a:lnSpc>
                          <a:spcPct val="90000"/>
                        </a:lnSpc>
                        <a:spcBef>
                          <a:spcPts val="1000"/>
                        </a:spcBef>
                        <a:spcAft>
                          <a:spcPts val="0"/>
                        </a:spcAft>
                        <a:buFont typeface="Arial"/>
                        <a:buChar char="•"/>
                      </a:pPr>
                      <a:r>
                        <a:rPr lang="en-US" sz="1900" b="0" i="0" u="none" strike="noStrike" noProof="0"/>
                        <a:t>Lois Frankel (FL)</a:t>
                      </a:r>
                      <a:endParaRPr lang="en-US"/>
                    </a:p>
                    <a:p>
                      <a:pPr marL="285750" marR="0" lvl="0" indent="-285750" algn="l">
                        <a:lnSpc>
                          <a:spcPct val="90000"/>
                        </a:lnSpc>
                        <a:spcBef>
                          <a:spcPts val="1000"/>
                        </a:spcBef>
                        <a:spcAft>
                          <a:spcPts val="0"/>
                        </a:spcAft>
                        <a:buFont typeface="Arial"/>
                        <a:buChar char="•"/>
                      </a:pPr>
                      <a:r>
                        <a:rPr lang="en-US" sz="1900" b="0" i="0" u="none" strike="noStrike" noProof="0"/>
                        <a:t>Cheri Bustos (IL)</a:t>
                      </a:r>
                      <a:endParaRPr lang="en-US"/>
                    </a:p>
                    <a:p>
                      <a:pPr marL="285750" marR="0" lvl="0" indent="-285750" algn="l">
                        <a:lnSpc>
                          <a:spcPct val="90000"/>
                        </a:lnSpc>
                        <a:spcBef>
                          <a:spcPts val="1000"/>
                        </a:spcBef>
                        <a:spcAft>
                          <a:spcPts val="0"/>
                        </a:spcAft>
                        <a:buFont typeface="Arial"/>
                        <a:buChar char="•"/>
                      </a:pPr>
                      <a:r>
                        <a:rPr lang="en-US" sz="1900" b="0" i="0" u="none" strike="noStrike" noProof="0" dirty="0"/>
                        <a:t>Bonnie Watson </a:t>
                      </a:r>
                      <a:r>
                        <a:rPr lang="en-US" sz="1900" b="0" i="0" u="none" strike="noStrike" noProof="0"/>
                        <a:t>Coleman (NJ)</a:t>
                      </a:r>
                      <a:endParaRPr lang="en-US"/>
                    </a:p>
                    <a:p>
                      <a:pPr marL="285750" marR="0" lvl="0" indent="-285750" algn="l">
                        <a:lnSpc>
                          <a:spcPct val="90000"/>
                        </a:lnSpc>
                        <a:spcBef>
                          <a:spcPts val="1000"/>
                        </a:spcBef>
                        <a:spcAft>
                          <a:spcPts val="0"/>
                        </a:spcAft>
                        <a:buFont typeface="Arial"/>
                        <a:buChar char="•"/>
                      </a:pPr>
                      <a:r>
                        <a:rPr lang="en-US" sz="1900" b="0" i="0" u="none" strike="noStrike" noProof="0"/>
                        <a:t>Brenda Lawrence (MI)</a:t>
                      </a:r>
                      <a:endParaRPr lang="en-US"/>
                    </a:p>
                    <a:p>
                      <a:pPr marL="285750" marR="0" lvl="0" indent="-285750" algn="l">
                        <a:lnSpc>
                          <a:spcPct val="90000"/>
                        </a:lnSpc>
                        <a:spcBef>
                          <a:spcPts val="1000"/>
                        </a:spcBef>
                        <a:spcAft>
                          <a:spcPts val="0"/>
                        </a:spcAft>
                        <a:buFont typeface="Arial"/>
                        <a:buChar char="•"/>
                      </a:pPr>
                      <a:r>
                        <a:rPr lang="en-US" sz="1900" b="0" i="0" u="none" strike="noStrike" noProof="0"/>
                        <a:t>Josh Harder (CA)</a:t>
                      </a:r>
                      <a:endParaRPr lang="en-US"/>
                    </a:p>
                    <a:p>
                      <a:pPr marL="285750" marR="0" lvl="0" indent="-285750" algn="l">
                        <a:lnSpc>
                          <a:spcPct val="90000"/>
                        </a:lnSpc>
                        <a:spcBef>
                          <a:spcPts val="1000"/>
                        </a:spcBef>
                        <a:spcAft>
                          <a:spcPts val="0"/>
                        </a:spcAft>
                        <a:buFont typeface="Arial"/>
                        <a:buChar char="•"/>
                      </a:pPr>
                      <a:endParaRPr lang="en-US" sz="1900" b="0" i="0" u="none" strike="noStrike" noProof="0" dirty="0">
                        <a:latin typeface="Calibri"/>
                      </a:endParaRPr>
                    </a:p>
                  </a:txBody>
                  <a:tcPr marL="97879" marR="97879" marT="48939" marB="48939"/>
                </a:tc>
                <a:tc>
                  <a:txBody>
                    <a:bodyPr/>
                    <a:lstStyle/>
                    <a:p>
                      <a:pPr marL="285750" marR="0" lvl="0" indent="-285750" algn="l">
                        <a:lnSpc>
                          <a:spcPct val="90000"/>
                        </a:lnSpc>
                        <a:spcBef>
                          <a:spcPts val="1000"/>
                        </a:spcBef>
                        <a:spcAft>
                          <a:spcPts val="0"/>
                        </a:spcAft>
                        <a:buFont typeface="Arial"/>
                        <a:buChar char="•"/>
                      </a:pPr>
                      <a:r>
                        <a:rPr lang="en-US" sz="1900" b="0" i="0" u="none" strike="noStrike" noProof="0"/>
                        <a:t>Tom Cole </a:t>
                      </a:r>
                      <a:r>
                        <a:rPr lang="en-US" sz="1900" b="0" i="0" u="none" strike="noStrike" noProof="0" dirty="0"/>
                        <a:t>(OK), Ranking Member</a:t>
                      </a:r>
                      <a:br>
                        <a:rPr lang="en-US" sz="1900" b="0" i="0" u="none" strike="noStrike" noProof="0" dirty="0"/>
                      </a:br>
                      <a:endParaRPr lang="en-US" sz="1900" b="0" i="0" u="none" strike="noStrike" noProof="0" dirty="0"/>
                    </a:p>
                    <a:p>
                      <a:pPr marL="285750" marR="0" lvl="0" indent="-285750" algn="l">
                        <a:lnSpc>
                          <a:spcPct val="90000"/>
                        </a:lnSpc>
                        <a:spcBef>
                          <a:spcPts val="1000"/>
                        </a:spcBef>
                        <a:spcAft>
                          <a:spcPts val="0"/>
                        </a:spcAft>
                        <a:buFont typeface="Arial"/>
                        <a:buChar char="•"/>
                      </a:pPr>
                      <a:r>
                        <a:rPr lang="en-US" sz="1900" b="0" i="0" u="none" strike="noStrike" noProof="0"/>
                        <a:t>Andy Harris (MD)</a:t>
                      </a:r>
                      <a:br>
                        <a:rPr lang="en-US" sz="1900" b="0" i="0" u="none" strike="noStrike" noProof="0" dirty="0"/>
                      </a:br>
                      <a:endParaRPr lang="en-US" sz="1900" b="0" i="0" u="none" strike="noStrike" noProof="0" dirty="0"/>
                    </a:p>
                    <a:p>
                      <a:pPr marL="285750" marR="0" lvl="0" indent="-285750" algn="l">
                        <a:lnSpc>
                          <a:spcPct val="90000"/>
                        </a:lnSpc>
                        <a:spcBef>
                          <a:spcPts val="1000"/>
                        </a:spcBef>
                        <a:spcAft>
                          <a:spcPts val="0"/>
                        </a:spcAft>
                        <a:buFont typeface="Arial"/>
                        <a:buChar char="•"/>
                      </a:pPr>
                      <a:r>
                        <a:rPr lang="en-US" sz="1900" b="0" i="0" u="none" strike="noStrike" noProof="0"/>
                        <a:t>Chuck </a:t>
                      </a:r>
                      <a:r>
                        <a:rPr lang="en-US" sz="1900" b="0" i="0" u="none" strike="noStrike" noProof="0" dirty="0"/>
                        <a:t>Fleischmann (TN)</a:t>
                      </a:r>
                      <a:br>
                        <a:rPr lang="en-US" sz="1900" b="0" i="0" u="none" strike="noStrike" noProof="0" dirty="0"/>
                      </a:br>
                      <a:endParaRPr lang="en-US" sz="1900" b="0" i="0" u="none" strike="noStrike" noProof="0" dirty="0"/>
                    </a:p>
                    <a:p>
                      <a:pPr marL="285750" marR="0" lvl="0" indent="-285750" algn="l">
                        <a:lnSpc>
                          <a:spcPct val="90000"/>
                        </a:lnSpc>
                        <a:spcBef>
                          <a:spcPts val="1000"/>
                        </a:spcBef>
                        <a:spcAft>
                          <a:spcPts val="0"/>
                        </a:spcAft>
                        <a:buFont typeface="Arial"/>
                        <a:buChar char="•"/>
                      </a:pPr>
                      <a:r>
                        <a:rPr lang="en-US" sz="1900" b="0" i="0" u="none" strike="noStrike" noProof="0"/>
                        <a:t>Jaime Herrera </a:t>
                      </a:r>
                      <a:r>
                        <a:rPr lang="en-US" sz="1900" b="0" i="0" u="none" strike="noStrike" noProof="0" dirty="0"/>
                        <a:t>Beutler (WA)</a:t>
                      </a:r>
                      <a:br>
                        <a:rPr lang="en-US" sz="1900" b="0" i="0" u="none" strike="noStrike" noProof="0" dirty="0"/>
                      </a:br>
                      <a:endParaRPr lang="en-US" sz="1900" b="0" i="0" u="none" strike="noStrike" noProof="0" dirty="0"/>
                    </a:p>
                    <a:p>
                      <a:pPr marL="285750" marR="0" lvl="0" indent="-285750" algn="l">
                        <a:lnSpc>
                          <a:spcPct val="90000"/>
                        </a:lnSpc>
                        <a:spcBef>
                          <a:spcPts val="1000"/>
                        </a:spcBef>
                        <a:spcAft>
                          <a:spcPts val="0"/>
                        </a:spcAft>
                        <a:buFont typeface="Arial"/>
                        <a:buChar char="•"/>
                      </a:pPr>
                      <a:r>
                        <a:rPr lang="en-US" sz="1900" b="0" i="0" u="none" strike="noStrike" noProof="0"/>
                        <a:t>John Moolenaar </a:t>
                      </a:r>
                      <a:r>
                        <a:rPr lang="en-US" sz="1900" b="0" i="0" u="none" strike="noStrike" noProof="0" dirty="0"/>
                        <a:t>(MI)</a:t>
                      </a:r>
                      <a:br>
                        <a:rPr lang="en-US" sz="1900" b="0" i="0" u="none" strike="noStrike" noProof="0" dirty="0"/>
                      </a:br>
                      <a:endParaRPr lang="en-US" sz="1900" b="0" i="0" u="none" strike="noStrike" noProof="0" dirty="0"/>
                    </a:p>
                    <a:p>
                      <a:pPr marL="285750" marR="0" lvl="0" indent="-285750" algn="l">
                        <a:lnSpc>
                          <a:spcPct val="90000"/>
                        </a:lnSpc>
                        <a:spcBef>
                          <a:spcPts val="1000"/>
                        </a:spcBef>
                        <a:spcAft>
                          <a:spcPts val="0"/>
                        </a:spcAft>
                        <a:buFont typeface="Arial"/>
                        <a:buChar char="•"/>
                      </a:pPr>
                      <a:r>
                        <a:rPr lang="en-US" sz="1900" b="0" i="0" u="none" strike="noStrike" noProof="0"/>
                        <a:t>Ben Cline (VA)</a:t>
                      </a:r>
                      <a:endParaRPr lang="en-US" i="0"/>
                    </a:p>
                  </a:txBody>
                  <a:tcPr marL="97879" marR="97879" marT="48939" marB="48939"/>
                </a:tc>
                <a:extLst>
                  <a:ext uri="{0D108BD9-81ED-4DB2-BD59-A6C34878D82A}">
                    <a16:rowId xmlns:a16="http://schemas.microsoft.com/office/drawing/2014/main" val="3268758657"/>
                  </a:ext>
                </a:extLst>
              </a:tr>
            </a:tbl>
          </a:graphicData>
        </a:graphic>
      </p:graphicFrame>
    </p:spTree>
    <p:extLst>
      <p:ext uri="{BB962C8B-B14F-4D97-AF65-F5344CB8AC3E}">
        <p14:creationId xmlns:p14="http://schemas.microsoft.com/office/powerpoint/2010/main" val="10076509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2" ma:contentTypeDescription="Create a new document." ma:contentTypeScope="" ma:versionID="569c95cd2ebacd01c34f0b02fe1a4544">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dc80f5ee546cd110d0324f911a607fe7"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D543FF-B70E-472D-8525-0629AC6D3FA2}">
  <ds:schemaRefs>
    <ds:schemaRef ds:uri="http://schemas.microsoft.com/sharepoint/v3/contenttype/forms"/>
  </ds:schemaRefs>
</ds:datastoreItem>
</file>

<file path=customXml/itemProps2.xml><?xml version="1.0" encoding="utf-8"?>
<ds:datastoreItem xmlns:ds="http://schemas.openxmlformats.org/officeDocument/2006/customXml" ds:itemID="{FD09B077-0848-447B-B74A-E56048556DD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8FDD5FA-B84C-488B-865E-B5F2CFFBBC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c9c75-9737-4a47-90d7-3192440b0b55"/>
    <ds:schemaRef ds:uri="7244ee07-bebb-4256-851d-8920eeb3e1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NACDD  Policy Update February 3, 2021</vt:lpstr>
      <vt:lpstr>2 Paths for COVID Relief</vt:lpstr>
      <vt:lpstr>Budget Reconciliation Covid Relief</vt:lpstr>
      <vt:lpstr>House Labor/HHS Appropriations Subcommittee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464</cp:revision>
  <dcterms:created xsi:type="dcterms:W3CDTF">2020-12-23T19:57:03Z</dcterms:created>
  <dcterms:modified xsi:type="dcterms:W3CDTF">2021-02-03T21:04:00Z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ies>
</file>