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FD6B5-A9D6-4A8B-ACBA-D65E0281800F}" v="73" dt="2021-01-13T20:36:21.423"/>
    <p1510:client id="{6B983297-AA9F-0FA7-891D-46539E751F99}" v="297" dt="2021-01-13T21:32:15.408"/>
    <p1510:client id="{F1E86F5C-7D9A-57B0-C6B4-F4A0617DACC6}" v="316" dt="2021-01-13T21:26:29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6B983297-AA9F-0FA7-891D-46539E751F99}"/>
    <pc:docChg chg="modSld">
      <pc:chgData name="Erin Prangley" userId="S::eprangley@nacdd.org::7f058b9a-f90a-4281-a8c6-5ba31926f190" providerId="AD" clId="Web-{6B983297-AA9F-0FA7-891D-46539E751F99}" dt="2021-01-13T21:32:15.392" v="154" actId="20577"/>
      <pc:docMkLst>
        <pc:docMk/>
      </pc:docMkLst>
      <pc:sldChg chg="addSp modSp mod setBg">
        <pc:chgData name="Erin Prangley" userId="S::eprangley@nacdd.org::7f058b9a-f90a-4281-a8c6-5ba31926f190" providerId="AD" clId="Web-{6B983297-AA9F-0FA7-891D-46539E751F99}" dt="2021-01-13T21:32:15.392" v="154" actId="20577"/>
        <pc:sldMkLst>
          <pc:docMk/>
          <pc:sldMk cId="3719100616" sldId="258"/>
        </pc:sldMkLst>
        <pc:spChg chg="mod">
          <ac:chgData name="Erin Prangley" userId="S::eprangley@nacdd.org::7f058b9a-f90a-4281-a8c6-5ba31926f190" providerId="AD" clId="Web-{6B983297-AA9F-0FA7-891D-46539E751F99}" dt="2021-01-13T21:31:42.469" v="139"/>
          <ac:spMkLst>
            <pc:docMk/>
            <pc:sldMk cId="3719100616" sldId="258"/>
            <ac:spMk id="2" creationId="{301E5D9C-79F4-4CF3-93BC-1EB40A38BF53}"/>
          </ac:spMkLst>
        </pc:spChg>
        <pc:spChg chg="mod">
          <ac:chgData name="Erin Prangley" userId="S::eprangley@nacdd.org::7f058b9a-f90a-4281-a8c6-5ba31926f190" providerId="AD" clId="Web-{6B983297-AA9F-0FA7-891D-46539E751F99}" dt="2021-01-13T21:32:15.392" v="154" actId="20577"/>
          <ac:spMkLst>
            <pc:docMk/>
            <pc:sldMk cId="3719100616" sldId="258"/>
            <ac:spMk id="3" creationId="{8C78B229-A207-4083-B1E9-3BF1445AD955}"/>
          </ac:spMkLst>
        </pc:spChg>
        <pc:spChg chg="mod">
          <ac:chgData name="Erin Prangley" userId="S::eprangley@nacdd.org::7f058b9a-f90a-4281-a8c6-5ba31926f190" providerId="AD" clId="Web-{6B983297-AA9F-0FA7-891D-46539E751F99}" dt="2021-01-13T21:31:52.751" v="141" actId="20577"/>
          <ac:spMkLst>
            <pc:docMk/>
            <pc:sldMk cId="3719100616" sldId="258"/>
            <ac:spMk id="4" creationId="{D3B0837F-67DF-4FF7-9D88-7BA900728002}"/>
          </ac:spMkLst>
        </pc:spChg>
        <pc:spChg chg="add">
          <ac:chgData name="Erin Prangley" userId="S::eprangley@nacdd.org::7f058b9a-f90a-4281-a8c6-5ba31926f190" providerId="AD" clId="Web-{6B983297-AA9F-0FA7-891D-46539E751F99}" dt="2021-01-13T21:31:42.469" v="139"/>
          <ac:spMkLst>
            <pc:docMk/>
            <pc:sldMk cId="3719100616" sldId="258"/>
            <ac:spMk id="9" creationId="{4C608BEB-860E-4094-8511-78603564A75E}"/>
          </ac:spMkLst>
        </pc:spChg>
        <pc:cxnChg chg="add">
          <ac:chgData name="Erin Prangley" userId="S::eprangley@nacdd.org::7f058b9a-f90a-4281-a8c6-5ba31926f190" providerId="AD" clId="Web-{6B983297-AA9F-0FA7-891D-46539E751F99}" dt="2021-01-13T21:31:42.469" v="139"/>
          <ac:cxnSpMkLst>
            <pc:docMk/>
            <pc:sldMk cId="3719100616" sldId="258"/>
            <ac:cxnSpMk id="11" creationId="{1F16A8D4-FE87-4604-88B2-394B5D1EB437}"/>
          </ac:cxnSpMkLst>
        </pc:cxnChg>
      </pc:sldChg>
    </pc:docChg>
  </pc:docChgLst>
  <pc:docChgLst>
    <pc:chgData name="Rafael Rolon-Muniz" userId="S::rrolon-muniz@nacdd.org::abb2c1ea-12e7-46ca-a431-b9f92e029dde" providerId="AD" clId="Web-{425FD6B5-A9D6-4A8B-ACBA-D65E0281800F}"/>
    <pc:docChg chg="addSld modSld">
      <pc:chgData name="Rafael Rolon-Muniz" userId="S::rrolon-muniz@nacdd.org::abb2c1ea-12e7-46ca-a431-b9f92e029dde" providerId="AD" clId="Web-{425FD6B5-A9D6-4A8B-ACBA-D65E0281800F}" dt="2021-01-13T20:36:21.423" v="39" actId="20577"/>
      <pc:docMkLst>
        <pc:docMk/>
      </pc:docMkLst>
      <pc:sldChg chg="addSp modSp">
        <pc:chgData name="Rafael Rolon-Muniz" userId="S::rrolon-muniz@nacdd.org::abb2c1ea-12e7-46ca-a431-b9f92e029dde" providerId="AD" clId="Web-{425FD6B5-A9D6-4A8B-ACBA-D65E0281800F}" dt="2021-01-13T20:29:47.038" v="16" actId="1076"/>
        <pc:sldMkLst>
          <pc:docMk/>
          <pc:sldMk cId="109857222" sldId="256"/>
        </pc:sldMkLst>
        <pc:spChg chg="mod">
          <ac:chgData name="Rafael Rolon-Muniz" userId="S::rrolon-muniz@nacdd.org::abb2c1ea-12e7-46ca-a431-b9f92e029dde" providerId="AD" clId="Web-{425FD6B5-A9D6-4A8B-ACBA-D65E0281800F}" dt="2021-01-13T20:29:26.147" v="1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afael Rolon-Muniz" userId="S::rrolon-muniz@nacdd.org::abb2c1ea-12e7-46ca-a431-b9f92e029dde" providerId="AD" clId="Web-{425FD6B5-A9D6-4A8B-ACBA-D65E0281800F}" dt="2021-01-13T20:29:29.101" v="12" actId="20577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Rafael Rolon-Muniz" userId="S::rrolon-muniz@nacdd.org::abb2c1ea-12e7-46ca-a431-b9f92e029dde" providerId="AD" clId="Web-{425FD6B5-A9D6-4A8B-ACBA-D65E0281800F}" dt="2021-01-13T20:29:47.038" v="16" actId="1076"/>
          <ac:picMkLst>
            <pc:docMk/>
            <pc:sldMk cId="109857222" sldId="256"/>
            <ac:picMk id="4" creationId="{6EF9742C-6414-4015-B363-032213785491}"/>
          </ac:picMkLst>
        </pc:picChg>
      </pc:sldChg>
      <pc:sldChg chg="modSp new">
        <pc:chgData name="Rafael Rolon-Muniz" userId="S::rrolon-muniz@nacdd.org::abb2c1ea-12e7-46ca-a431-b9f92e029dde" providerId="AD" clId="Web-{425FD6B5-A9D6-4A8B-ACBA-D65E0281800F}" dt="2021-01-13T20:36:10.235" v="28" actId="20577"/>
        <pc:sldMkLst>
          <pc:docMk/>
          <pc:sldMk cId="66420289" sldId="257"/>
        </pc:sldMkLst>
        <pc:spChg chg="mod">
          <ac:chgData name="Rafael Rolon-Muniz" userId="S::rrolon-muniz@nacdd.org::abb2c1ea-12e7-46ca-a431-b9f92e029dde" providerId="AD" clId="Web-{425FD6B5-A9D6-4A8B-ACBA-D65E0281800F}" dt="2021-01-13T20:36:10.235" v="28" actId="20577"/>
          <ac:spMkLst>
            <pc:docMk/>
            <pc:sldMk cId="66420289" sldId="257"/>
            <ac:spMk id="2" creationId="{BECEEF53-AE2D-4CB6-9C5C-AC255E0E9B2A}"/>
          </ac:spMkLst>
        </pc:spChg>
      </pc:sldChg>
      <pc:sldChg chg="modSp new">
        <pc:chgData name="Rafael Rolon-Muniz" userId="S::rrolon-muniz@nacdd.org::abb2c1ea-12e7-46ca-a431-b9f92e029dde" providerId="AD" clId="Web-{425FD6B5-A9D6-4A8B-ACBA-D65E0281800F}" dt="2021-01-13T20:36:21.423" v="39" actId="20577"/>
        <pc:sldMkLst>
          <pc:docMk/>
          <pc:sldMk cId="3719100616" sldId="258"/>
        </pc:sldMkLst>
        <pc:spChg chg="mod">
          <ac:chgData name="Rafael Rolon-Muniz" userId="S::rrolon-muniz@nacdd.org::abb2c1ea-12e7-46ca-a431-b9f92e029dde" providerId="AD" clId="Web-{425FD6B5-A9D6-4A8B-ACBA-D65E0281800F}" dt="2021-01-13T20:36:21.423" v="39" actId="20577"/>
          <ac:spMkLst>
            <pc:docMk/>
            <pc:sldMk cId="3719100616" sldId="258"/>
            <ac:spMk id="2" creationId="{301E5D9C-79F4-4CF3-93BC-1EB40A38BF53}"/>
          </ac:spMkLst>
        </pc:spChg>
      </pc:sldChg>
    </pc:docChg>
  </pc:docChgLst>
  <pc:docChgLst>
    <pc:chgData name="Erin Prangley" userId="S::eprangley@nacdd.org::7f058b9a-f90a-4281-a8c6-5ba31926f190" providerId="AD" clId="Web-{F1E86F5C-7D9A-57B0-C6B4-F4A0617DACC6}"/>
    <pc:docChg chg="modSld sldOrd">
      <pc:chgData name="Erin Prangley" userId="S::eprangley@nacdd.org::7f058b9a-f90a-4281-a8c6-5ba31926f190" providerId="AD" clId="Web-{F1E86F5C-7D9A-57B0-C6B4-F4A0617DACC6}" dt="2021-01-13T21:26:25.746" v="148" actId="20577"/>
      <pc:docMkLst>
        <pc:docMk/>
      </pc:docMkLst>
      <pc:sldChg chg="addSp delSp modSp ord">
        <pc:chgData name="Erin Prangley" userId="S::eprangley@nacdd.org::7f058b9a-f90a-4281-a8c6-5ba31926f190" providerId="AD" clId="Web-{F1E86F5C-7D9A-57B0-C6B4-F4A0617DACC6}" dt="2021-01-13T21:17:53.684" v="15"/>
        <pc:sldMkLst>
          <pc:docMk/>
          <pc:sldMk cId="66420289" sldId="257"/>
        </pc:sldMkLst>
        <pc:spChg chg="mod">
          <ac:chgData name="Erin Prangley" userId="S::eprangley@nacdd.org::7f058b9a-f90a-4281-a8c6-5ba31926f190" providerId="AD" clId="Web-{F1E86F5C-7D9A-57B0-C6B4-F4A0617DACC6}" dt="2021-01-13T21:17:44.278" v="14" actId="1076"/>
          <ac:spMkLst>
            <pc:docMk/>
            <pc:sldMk cId="66420289" sldId="257"/>
            <ac:spMk id="2" creationId="{BECEEF53-AE2D-4CB6-9C5C-AC255E0E9B2A}"/>
          </ac:spMkLst>
        </pc:spChg>
        <pc:spChg chg="del">
          <ac:chgData name="Erin Prangley" userId="S::eprangley@nacdd.org::7f058b9a-f90a-4281-a8c6-5ba31926f190" providerId="AD" clId="Web-{F1E86F5C-7D9A-57B0-C6B4-F4A0617DACC6}" dt="2021-01-13T21:16:34.776" v="0"/>
          <ac:spMkLst>
            <pc:docMk/>
            <pc:sldMk cId="66420289" sldId="257"/>
            <ac:spMk id="3" creationId="{7C45DBA7-1616-4C03-9B68-FEBD4A2E3746}"/>
          </ac:spMkLst>
        </pc:spChg>
        <pc:picChg chg="add mod ord">
          <ac:chgData name="Erin Prangley" userId="S::eprangley@nacdd.org::7f058b9a-f90a-4281-a8c6-5ba31926f190" providerId="AD" clId="Web-{F1E86F5C-7D9A-57B0-C6B4-F4A0617DACC6}" dt="2021-01-13T21:17:04.886" v="4" actId="14100"/>
          <ac:picMkLst>
            <pc:docMk/>
            <pc:sldMk cId="66420289" sldId="257"/>
            <ac:picMk id="4" creationId="{1061E08A-36A7-45AA-87E1-F7C74658BDE7}"/>
          </ac:picMkLst>
        </pc:picChg>
      </pc:sldChg>
      <pc:sldChg chg="addSp modSp">
        <pc:chgData name="Erin Prangley" userId="S::eprangley@nacdd.org::7f058b9a-f90a-4281-a8c6-5ba31926f190" providerId="AD" clId="Web-{F1E86F5C-7D9A-57B0-C6B4-F4A0617DACC6}" dt="2021-01-13T21:26:25.746" v="148" actId="20577"/>
        <pc:sldMkLst>
          <pc:docMk/>
          <pc:sldMk cId="3719100616" sldId="258"/>
        </pc:sldMkLst>
        <pc:spChg chg="mod">
          <ac:chgData name="Erin Prangley" userId="S::eprangley@nacdd.org::7f058b9a-f90a-4281-a8c6-5ba31926f190" providerId="AD" clId="Web-{F1E86F5C-7D9A-57B0-C6B4-F4A0617DACC6}" dt="2021-01-13T21:21:37.519" v="139" actId="14100"/>
          <ac:spMkLst>
            <pc:docMk/>
            <pc:sldMk cId="3719100616" sldId="258"/>
            <ac:spMk id="3" creationId="{8C78B229-A207-4083-B1E9-3BF1445AD955}"/>
          </ac:spMkLst>
        </pc:spChg>
        <pc:spChg chg="add mod">
          <ac:chgData name="Erin Prangley" userId="S::eprangley@nacdd.org::7f058b9a-f90a-4281-a8c6-5ba31926f190" providerId="AD" clId="Web-{F1E86F5C-7D9A-57B0-C6B4-F4A0617DACC6}" dt="2021-01-13T21:26:25.746" v="148" actId="20577"/>
          <ac:spMkLst>
            <pc:docMk/>
            <pc:sldMk cId="3719100616" sldId="258"/>
            <ac:spMk id="4" creationId="{D3B0837F-67DF-4FF7-9D88-7BA9007280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January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Erin Prangley, Director, Public Policy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National Association of Councils on Developmental Disabilities</a:t>
            </a:r>
            <a:endParaRPr lang="en-US" dirty="0"/>
          </a:p>
        </p:txBody>
      </p:sp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6EF9742C-6414-4015-B363-0322137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306" y="4432935"/>
            <a:ext cx="5779293" cy="214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E5D9C-79F4-4CF3-93BC-1EB40A38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COVID-19 Relief Bill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8B229-A207-4083-B1E9-3BF1445AD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cs typeface="Calibri"/>
              </a:rPr>
              <a:t>New Congress/President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/>
              <a:t>Reconciliation or Stand Alone? </a:t>
            </a:r>
            <a:endParaRPr lang="en-US" dirty="0">
              <a:cs typeface="Calibri"/>
            </a:endParaRPr>
          </a:p>
          <a:p>
            <a:pPr lvl="1"/>
            <a:r>
              <a:rPr lang="en-US" sz="2000" dirty="0"/>
              <a:t>Why does it matter for people with disabilities? 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/>
              <a:t>Why does it matter for DD Councils?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Biden expected to release a draft tomorrow. </a:t>
            </a:r>
            <a:endParaRPr lang="en-US" sz="2000">
              <a:cs typeface="Calibri" panose="020F0502020204030204"/>
            </a:endParaRPr>
          </a:p>
          <a:p>
            <a:pPr lvl="1"/>
            <a:r>
              <a:rPr lang="en-US" sz="2000" dirty="0"/>
              <a:t>Aiming to be bipartisan.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/>
              <a:t>Likely smaller in scope with a look towards more bills in the future.</a:t>
            </a:r>
            <a:endParaRPr lang="en-US" sz="2000" dirty="0">
              <a:cs typeface="Calibri"/>
            </a:endParaRPr>
          </a:p>
          <a:p>
            <a:pPr marL="0"/>
            <a:endParaRPr lang="en-US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3B0837F-67DF-4FF7-9D88-7BA900728002}"/>
              </a:ext>
            </a:extLst>
          </p:cNvPr>
          <p:cNvSpPr txBox="1"/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u="sng" dirty="0"/>
              <a:t>Important Dates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1/31 Eviction Moratorium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3/14 Increased Unemployment Compensation Benefits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3/31 Paycheck Protection Program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3/31 Paid Sick &amp; Family Medical Leave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6/30 Increased SNAP Benefits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7/31 Debt Ceiling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9/30 Funding Government/Appropriations</a:t>
            </a:r>
            <a:endParaRPr lang="en-US" sz="19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71910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EF53-AE2D-4CB6-9C5C-AC255E0E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534" y="-2063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dirty="0">
                <a:cs typeface="Calibri Light"/>
              </a:rPr>
              <a:t>Updated Vaccine Survey – 43 Councils Reporting</a:t>
            </a:r>
            <a:endParaRPr lang="en-US" sz="4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061E08A-36A7-45AA-87E1-F7C74658B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275" y="809626"/>
            <a:ext cx="10678700" cy="5949420"/>
          </a:xfrm>
        </p:spPr>
      </p:pic>
    </p:spTree>
    <p:extLst>
      <p:ext uri="{BB962C8B-B14F-4D97-AF65-F5344CB8AC3E}">
        <p14:creationId xmlns:p14="http://schemas.microsoft.com/office/powerpoint/2010/main" val="6642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89A5C2-04B2-432A-8484-F6BB9E5D33FD}"/>
</file>

<file path=customXml/itemProps2.xml><?xml version="1.0" encoding="utf-8"?>
<ds:datastoreItem xmlns:ds="http://schemas.openxmlformats.org/officeDocument/2006/customXml" ds:itemID="{55EA11DE-2D30-44AC-98D7-DCE0E17B16CE}"/>
</file>

<file path=customXml/itemProps3.xml><?xml version="1.0" encoding="utf-8"?>
<ds:datastoreItem xmlns:ds="http://schemas.openxmlformats.org/officeDocument/2006/customXml" ds:itemID="{0E3E2168-5E2A-449C-8315-408484470C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NACDD  Policy Update January 13</vt:lpstr>
      <vt:lpstr>COVID-19 Relief Bill</vt:lpstr>
      <vt:lpstr>Updated Vaccine Survey – 43 Councils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2021-01-13T20:29:01Z</dcterms:created>
  <dcterms:modified xsi:type="dcterms:W3CDTF">2021-01-13T21:32:23Z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