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62" r:id="rId7"/>
    <p:sldId id="257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1E585-E1A7-FD85-40CF-23365D66E95B}" v="449" dt="2020-12-23T20:59:31.751"/>
    <p1510:client id="{9C9FAF9E-79EB-A0B9-90B8-2BFE3F39F493}" v="2687" dt="2021-01-06T20:42:43.634"/>
    <p1510:client id="{A66E644E-6243-AFAF-C717-8D4A9ED503AE}" v="135" dt="2020-12-23T20:17:09.900"/>
    <p1510:client id="{B8ECF6A8-499E-3BDF-A74C-0FE1DC950E7E}" v="4" dt="2020-12-23T20:37:55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9C9FAF9E-79EB-A0B9-90B8-2BFE3F39F493}"/>
    <pc:docChg chg="addSld delSld modSld">
      <pc:chgData name="Erin Prangley" userId="S::eprangley@nacdd.org::7f058b9a-f90a-4281-a8c6-5ba31926f190" providerId="AD" clId="Web-{9C9FAF9E-79EB-A0B9-90B8-2BFE3F39F493}" dt="2021-01-06T20:42:43.634" v="2680" actId="1076"/>
      <pc:docMkLst>
        <pc:docMk/>
      </pc:docMkLst>
      <pc:sldChg chg="modSp">
        <pc:chgData name="Erin Prangley" userId="S::eprangley@nacdd.org::7f058b9a-f90a-4281-a8c6-5ba31926f190" providerId="AD" clId="Web-{9C9FAF9E-79EB-A0B9-90B8-2BFE3F39F493}" dt="2021-01-06T18:46:36.449" v="23" actId="20577"/>
        <pc:sldMkLst>
          <pc:docMk/>
          <pc:sldMk cId="109857222" sldId="256"/>
        </pc:sldMkLst>
        <pc:spChg chg="mod">
          <ac:chgData name="Erin Prangley" userId="S::eprangley@nacdd.org::7f058b9a-f90a-4281-a8c6-5ba31926f190" providerId="AD" clId="Web-{9C9FAF9E-79EB-A0B9-90B8-2BFE3F39F493}" dt="2021-01-06T18:46:36.449" v="23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">
        <pc:chgData name="Erin Prangley" userId="S::eprangley@nacdd.org::7f058b9a-f90a-4281-a8c6-5ba31926f190" providerId="AD" clId="Web-{9C9FAF9E-79EB-A0B9-90B8-2BFE3F39F493}" dt="2021-01-06T20:11:11.882" v="1663" actId="20577"/>
        <pc:sldMkLst>
          <pc:docMk/>
          <pc:sldMk cId="3506399415" sldId="257"/>
        </pc:sldMkLst>
        <pc:spChg chg="mod">
          <ac:chgData name="Erin Prangley" userId="S::eprangley@nacdd.org::7f058b9a-f90a-4281-a8c6-5ba31926f190" providerId="AD" clId="Web-{9C9FAF9E-79EB-A0B9-90B8-2BFE3F39F493}" dt="2021-01-06T19:40:08.745" v="936" actId="20577"/>
          <ac:spMkLst>
            <pc:docMk/>
            <pc:sldMk cId="3506399415" sldId="257"/>
            <ac:spMk id="2" creationId="{6DEC3089-E1BB-4C37-9D3F-107AFED9C7FD}"/>
          </ac:spMkLst>
        </pc:spChg>
        <pc:spChg chg="mod">
          <ac:chgData name="Erin Prangley" userId="S::eprangley@nacdd.org::7f058b9a-f90a-4281-a8c6-5ba31926f190" providerId="AD" clId="Web-{9C9FAF9E-79EB-A0B9-90B8-2BFE3F39F493}" dt="2021-01-06T20:11:11.882" v="1663" actId="20577"/>
          <ac:spMkLst>
            <pc:docMk/>
            <pc:sldMk cId="3506399415" sldId="257"/>
            <ac:spMk id="5" creationId="{AB594C5F-C726-47BD-80C1-AB49ACD81AFD}"/>
          </ac:spMkLst>
        </pc:spChg>
        <pc:spChg chg="del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10" creationId="{327D73B4-9F5C-4A64-A179-51B9500CB8B5}"/>
          </ac:spMkLst>
        </pc:spChg>
        <pc:spChg chg="del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12" creationId="{C1F06963-6374-4B48-844F-071A9BAAAE02}"/>
          </ac:spMkLst>
        </pc:spChg>
        <pc:spChg chg="del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14" creationId="{6CB927A4-E432-4310-9CD5-E89FF5063179}"/>
          </ac:spMkLst>
        </pc:spChg>
        <pc:spChg chg="del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16" creationId="{1453BF6C-B012-48B7-B4E8-6D7AC7C27D02}"/>
          </ac:spMkLst>
        </pc:spChg>
        <pc:spChg chg="del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18" creationId="{E3020543-B24B-4EC4-8FFC-8DD88EEA91A8}"/>
          </ac:spMkLst>
        </pc:spChg>
        <pc:spChg chg="add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25" creationId="{09588DA8-065E-4F6F-8EFD-43104AB2E0CF}"/>
          </ac:spMkLst>
        </pc:spChg>
        <pc:spChg chg="add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27" creationId="{C4285719-470E-454C-AF62-8323075F1F5B}"/>
          </ac:spMkLst>
        </pc:spChg>
        <pc:spChg chg="add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29" creationId="{CD9FE4EF-C4D8-49A0-B2FF-81D8DB7D8A24}"/>
          </ac:spMkLst>
        </pc:spChg>
        <pc:spChg chg="add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31" creationId="{4300840D-0A0B-4512-BACA-B439D5B9C57C}"/>
          </ac:spMkLst>
        </pc:spChg>
        <pc:spChg chg="add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33" creationId="{D2B78728-A580-49A7-84F9-6EF6F583ADE0}"/>
          </ac:spMkLst>
        </pc:spChg>
        <pc:spChg chg="add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35" creationId="{38FAA1A1-D861-433F-88FA-1E9D6FD31D11}"/>
          </ac:spMkLst>
        </pc:spChg>
        <pc:spChg chg="add">
          <ac:chgData name="Erin Prangley" userId="S::eprangley@nacdd.org::7f058b9a-f90a-4281-a8c6-5ba31926f190" providerId="AD" clId="Web-{9C9FAF9E-79EB-A0B9-90B8-2BFE3F39F493}" dt="2021-01-06T19:34:04.221" v="793"/>
          <ac:spMkLst>
            <pc:docMk/>
            <pc:sldMk cId="3506399415" sldId="257"/>
            <ac:spMk id="37" creationId="{8D71EDA1-87BF-4D5D-AB79-F346FD19278A}"/>
          </ac:spMkLst>
        </pc:spChg>
        <pc:cxnChg chg="del">
          <ac:chgData name="Erin Prangley" userId="S::eprangley@nacdd.org::7f058b9a-f90a-4281-a8c6-5ba31926f190" providerId="AD" clId="Web-{9C9FAF9E-79EB-A0B9-90B8-2BFE3F39F493}" dt="2021-01-06T19:34:04.221" v="793"/>
          <ac:cxnSpMkLst>
            <pc:docMk/>
            <pc:sldMk cId="3506399415" sldId="257"/>
            <ac:cxnSpMk id="20" creationId="{C49DA8F6-BCC1-4447-B54C-57856834B94B}"/>
          </ac:cxnSpMkLst>
        </pc:cxnChg>
      </pc:sldChg>
      <pc:sldChg chg="del">
        <pc:chgData name="Erin Prangley" userId="S::eprangley@nacdd.org::7f058b9a-f90a-4281-a8c6-5ba31926f190" providerId="AD" clId="Web-{9C9FAF9E-79EB-A0B9-90B8-2BFE3F39F493}" dt="2021-01-06T18:47:08.263" v="26"/>
        <pc:sldMkLst>
          <pc:docMk/>
          <pc:sldMk cId="2836081098" sldId="258"/>
        </pc:sldMkLst>
      </pc:sldChg>
      <pc:sldChg chg="del">
        <pc:chgData name="Erin Prangley" userId="S::eprangley@nacdd.org::7f058b9a-f90a-4281-a8c6-5ba31926f190" providerId="AD" clId="Web-{9C9FAF9E-79EB-A0B9-90B8-2BFE3F39F493}" dt="2021-01-06T18:47:08.247" v="25"/>
        <pc:sldMkLst>
          <pc:docMk/>
          <pc:sldMk cId="4000130594" sldId="259"/>
        </pc:sldMkLst>
      </pc:sldChg>
      <pc:sldChg chg="addSp delSp modSp">
        <pc:chgData name="Erin Prangley" userId="S::eprangley@nacdd.org::7f058b9a-f90a-4281-a8c6-5ba31926f190" providerId="AD" clId="Web-{9C9FAF9E-79EB-A0B9-90B8-2BFE3F39F493}" dt="2021-01-06T20:40:46.413" v="2622"/>
        <pc:sldMkLst>
          <pc:docMk/>
          <pc:sldMk cId="3125450235" sldId="260"/>
        </pc:sldMkLst>
        <pc:spChg chg="del">
          <ac:chgData name="Erin Prangley" userId="S::eprangley@nacdd.org::7f058b9a-f90a-4281-a8c6-5ba31926f190" providerId="AD" clId="Web-{9C9FAF9E-79EB-A0B9-90B8-2BFE3F39F493}" dt="2021-01-06T20:40:35.334" v="2619"/>
          <ac:spMkLst>
            <pc:docMk/>
            <pc:sldMk cId="3125450235" sldId="260"/>
            <ac:spMk id="2" creationId="{50D84749-8998-403B-9EA2-8D78CF681B99}"/>
          </ac:spMkLst>
        </pc:spChg>
        <pc:spChg chg="del mod">
          <ac:chgData name="Erin Prangley" userId="S::eprangley@nacdd.org::7f058b9a-f90a-4281-a8c6-5ba31926f190" providerId="AD" clId="Web-{9C9FAF9E-79EB-A0B9-90B8-2BFE3F39F493}" dt="2021-01-06T20:40:24.584" v="2617"/>
          <ac:spMkLst>
            <pc:docMk/>
            <pc:sldMk cId="3125450235" sldId="260"/>
            <ac:spMk id="3" creationId="{DAF16898-1C1A-4678-A4AC-91119DFB76BA}"/>
          </ac:spMkLst>
        </pc:spChg>
        <pc:spChg chg="add del mod">
          <ac:chgData name="Erin Prangley" userId="S::eprangley@nacdd.org::7f058b9a-f90a-4281-a8c6-5ba31926f190" providerId="AD" clId="Web-{9C9FAF9E-79EB-A0B9-90B8-2BFE3F39F493}" dt="2021-01-06T20:40:30.881" v="2618"/>
          <ac:spMkLst>
            <pc:docMk/>
            <pc:sldMk cId="3125450235" sldId="260"/>
            <ac:spMk id="6" creationId="{B4A3C88F-5FE9-4126-BD90-647B22DB7F1A}"/>
          </ac:spMkLst>
        </pc:spChg>
        <pc:spChg chg="add del mod">
          <ac:chgData name="Erin Prangley" userId="S::eprangley@nacdd.org::7f058b9a-f90a-4281-a8c6-5ba31926f190" providerId="AD" clId="Web-{9C9FAF9E-79EB-A0B9-90B8-2BFE3F39F493}" dt="2021-01-06T20:40:42.913" v="2621"/>
          <ac:spMkLst>
            <pc:docMk/>
            <pc:sldMk cId="3125450235" sldId="260"/>
            <ac:spMk id="8" creationId="{C90A8EED-D18F-4D00-BA1B-FA3A2AF5355F}"/>
          </ac:spMkLst>
        </pc:spChg>
        <pc:spChg chg="add">
          <ac:chgData name="Erin Prangley" userId="S::eprangley@nacdd.org::7f058b9a-f90a-4281-a8c6-5ba31926f190" providerId="AD" clId="Web-{9C9FAF9E-79EB-A0B9-90B8-2BFE3F39F493}" dt="2021-01-06T20:40:46.413" v="2622"/>
          <ac:spMkLst>
            <pc:docMk/>
            <pc:sldMk cId="3125450235" sldId="260"/>
            <ac:spMk id="14" creationId="{F3060C83-F051-4F0E-ABAD-AA0DFC48B218}"/>
          </ac:spMkLst>
        </pc:spChg>
        <pc:spChg chg="add">
          <ac:chgData name="Erin Prangley" userId="S::eprangley@nacdd.org::7f058b9a-f90a-4281-a8c6-5ba31926f190" providerId="AD" clId="Web-{9C9FAF9E-79EB-A0B9-90B8-2BFE3F39F493}" dt="2021-01-06T20:40:46.413" v="2622"/>
          <ac:spMkLst>
            <pc:docMk/>
            <pc:sldMk cId="3125450235" sldId="260"/>
            <ac:spMk id="16" creationId="{83C98ABE-055B-441F-B07E-44F97F083C39}"/>
          </ac:spMkLst>
        </pc:spChg>
        <pc:spChg chg="add">
          <ac:chgData name="Erin Prangley" userId="S::eprangley@nacdd.org::7f058b9a-f90a-4281-a8c6-5ba31926f190" providerId="AD" clId="Web-{9C9FAF9E-79EB-A0B9-90B8-2BFE3F39F493}" dt="2021-01-06T20:40:46.413" v="2622"/>
          <ac:spMkLst>
            <pc:docMk/>
            <pc:sldMk cId="3125450235" sldId="260"/>
            <ac:spMk id="18" creationId="{29FDB030-9B49-4CED-8CCD-4D99382388AC}"/>
          </ac:spMkLst>
        </pc:spChg>
        <pc:spChg chg="add">
          <ac:chgData name="Erin Prangley" userId="S::eprangley@nacdd.org::7f058b9a-f90a-4281-a8c6-5ba31926f190" providerId="AD" clId="Web-{9C9FAF9E-79EB-A0B9-90B8-2BFE3F39F493}" dt="2021-01-06T20:40:46.413" v="2622"/>
          <ac:spMkLst>
            <pc:docMk/>
            <pc:sldMk cId="3125450235" sldId="260"/>
            <ac:spMk id="20" creationId="{3783CA14-24A1-485C-8B30-D6A5D87987AD}"/>
          </ac:spMkLst>
        </pc:spChg>
        <pc:spChg chg="add">
          <ac:chgData name="Erin Prangley" userId="S::eprangley@nacdd.org::7f058b9a-f90a-4281-a8c6-5ba31926f190" providerId="AD" clId="Web-{9C9FAF9E-79EB-A0B9-90B8-2BFE3F39F493}" dt="2021-01-06T20:40:46.413" v="2622"/>
          <ac:spMkLst>
            <pc:docMk/>
            <pc:sldMk cId="3125450235" sldId="260"/>
            <ac:spMk id="22" creationId="{9A97C86A-04D6-40F7-AE84-31AB43E6A846}"/>
          </ac:spMkLst>
        </pc:spChg>
        <pc:spChg chg="add">
          <ac:chgData name="Erin Prangley" userId="S::eprangley@nacdd.org::7f058b9a-f90a-4281-a8c6-5ba31926f190" providerId="AD" clId="Web-{9C9FAF9E-79EB-A0B9-90B8-2BFE3F39F493}" dt="2021-01-06T20:40:46.413" v="2622"/>
          <ac:spMkLst>
            <pc:docMk/>
            <pc:sldMk cId="3125450235" sldId="260"/>
            <ac:spMk id="24" creationId="{FF9F2414-84E8-453E-B1F3-389FDE8192D9}"/>
          </ac:spMkLst>
        </pc:spChg>
        <pc:spChg chg="add">
          <ac:chgData name="Erin Prangley" userId="S::eprangley@nacdd.org::7f058b9a-f90a-4281-a8c6-5ba31926f190" providerId="AD" clId="Web-{9C9FAF9E-79EB-A0B9-90B8-2BFE3F39F493}" dt="2021-01-06T20:40:46.413" v="2622"/>
          <ac:spMkLst>
            <pc:docMk/>
            <pc:sldMk cId="3125450235" sldId="260"/>
            <ac:spMk id="26" creationId="{3ECA69A1-7536-43AC-85EF-C7106179F5ED}"/>
          </ac:spMkLst>
        </pc:spChg>
        <pc:picChg chg="del">
          <ac:chgData name="Erin Prangley" userId="S::eprangley@nacdd.org::7f058b9a-f90a-4281-a8c6-5ba31926f190" providerId="AD" clId="Web-{9C9FAF9E-79EB-A0B9-90B8-2BFE3F39F493}" dt="2021-01-06T20:40:19.490" v="2612"/>
          <ac:picMkLst>
            <pc:docMk/>
            <pc:sldMk cId="3125450235" sldId="260"/>
            <ac:picMk id="4" creationId="{E84205EF-95F1-4009-8D55-199BE7224F1E}"/>
          </ac:picMkLst>
        </pc:picChg>
        <pc:picChg chg="add mod">
          <ac:chgData name="Erin Prangley" userId="S::eprangley@nacdd.org::7f058b9a-f90a-4281-a8c6-5ba31926f190" providerId="AD" clId="Web-{9C9FAF9E-79EB-A0B9-90B8-2BFE3F39F493}" dt="2021-01-06T20:40:46.413" v="2622"/>
          <ac:picMkLst>
            <pc:docMk/>
            <pc:sldMk cId="3125450235" sldId="260"/>
            <ac:picMk id="9" creationId="{3B17BC44-A3A9-41AB-B496-9B131A874B3E}"/>
          </ac:picMkLst>
        </pc:picChg>
      </pc:sldChg>
      <pc:sldChg chg="new del">
        <pc:chgData name="Erin Prangley" userId="S::eprangley@nacdd.org::7f058b9a-f90a-4281-a8c6-5ba31926f190" providerId="AD" clId="Web-{9C9FAF9E-79EB-A0B9-90B8-2BFE3F39F493}" dt="2021-01-06T18:47:25.419" v="29"/>
        <pc:sldMkLst>
          <pc:docMk/>
          <pc:sldMk cId="1614554127" sldId="261"/>
        </pc:sldMkLst>
      </pc:sldChg>
      <pc:sldChg chg="del">
        <pc:chgData name="Erin Prangley" userId="S::eprangley@nacdd.org::7f058b9a-f90a-4281-a8c6-5ba31926f190" providerId="AD" clId="Web-{9C9FAF9E-79EB-A0B9-90B8-2BFE3F39F493}" dt="2021-01-06T18:47:08.263" v="27"/>
        <pc:sldMkLst>
          <pc:docMk/>
          <pc:sldMk cId="3045423918" sldId="261"/>
        </pc:sldMkLst>
      </pc:sldChg>
      <pc:sldChg chg="addSp delSp modSp new mod setBg">
        <pc:chgData name="Erin Prangley" userId="S::eprangley@nacdd.org::7f058b9a-f90a-4281-a8c6-5ba31926f190" providerId="AD" clId="Web-{9C9FAF9E-79EB-A0B9-90B8-2BFE3F39F493}" dt="2021-01-06T20:22:55.150" v="1676" actId="14100"/>
        <pc:sldMkLst>
          <pc:docMk/>
          <pc:sldMk cId="3647961571" sldId="261"/>
        </pc:sldMkLst>
        <pc:spChg chg="mod">
          <ac:chgData name="Erin Prangley" userId="S::eprangley@nacdd.org::7f058b9a-f90a-4281-a8c6-5ba31926f190" providerId="AD" clId="Web-{9C9FAF9E-79EB-A0B9-90B8-2BFE3F39F493}" dt="2021-01-06T20:22:32.103" v="1672"/>
          <ac:spMkLst>
            <pc:docMk/>
            <pc:sldMk cId="3647961571" sldId="261"/>
            <ac:spMk id="2" creationId="{467E674F-F010-4082-8E73-6E0160DF7503}"/>
          </ac:spMkLst>
        </pc:spChg>
        <pc:spChg chg="mod">
          <ac:chgData name="Erin Prangley" userId="S::eprangley@nacdd.org::7f058b9a-f90a-4281-a8c6-5ba31926f190" providerId="AD" clId="Web-{9C9FAF9E-79EB-A0B9-90B8-2BFE3F39F493}" dt="2021-01-06T20:22:32.103" v="1672"/>
          <ac:spMkLst>
            <pc:docMk/>
            <pc:sldMk cId="3647961571" sldId="261"/>
            <ac:spMk id="3" creationId="{EB4A3E3D-5562-4F76-9B54-555E068DE30B}"/>
          </ac:spMkLst>
        </pc:spChg>
        <pc:spChg chg="add del">
          <ac:chgData name="Erin Prangley" userId="S::eprangley@nacdd.org::7f058b9a-f90a-4281-a8c6-5ba31926f190" providerId="AD" clId="Web-{9C9FAF9E-79EB-A0B9-90B8-2BFE3F39F493}" dt="2021-01-06T20:22:32.103" v="1672"/>
          <ac:spMkLst>
            <pc:docMk/>
            <pc:sldMk cId="3647961571" sldId="261"/>
            <ac:spMk id="9" creationId="{F4C0B10B-D2C4-4A54-AFAD-3D27DF88BB37}"/>
          </ac:spMkLst>
        </pc:spChg>
        <pc:grpChg chg="add del">
          <ac:chgData name="Erin Prangley" userId="S::eprangley@nacdd.org::7f058b9a-f90a-4281-a8c6-5ba31926f190" providerId="AD" clId="Web-{9C9FAF9E-79EB-A0B9-90B8-2BFE3F39F493}" dt="2021-01-06T20:22:32.103" v="1672"/>
          <ac:grpSpMkLst>
            <pc:docMk/>
            <pc:sldMk cId="3647961571" sldId="261"/>
            <ac:grpSpMk id="11" creationId="{B6BADB90-C74B-40D6-86DC-503F65FCE8DC}"/>
          </ac:grpSpMkLst>
        </pc:grpChg>
        <pc:picChg chg="add del mod ord">
          <ac:chgData name="Erin Prangley" userId="S::eprangley@nacdd.org::7f058b9a-f90a-4281-a8c6-5ba31926f190" providerId="AD" clId="Web-{9C9FAF9E-79EB-A0B9-90B8-2BFE3F39F493}" dt="2021-01-06T20:22:44.963" v="1674"/>
          <ac:picMkLst>
            <pc:docMk/>
            <pc:sldMk cId="3647961571" sldId="261"/>
            <ac:picMk id="4" creationId="{04827106-1FE7-4F6E-9182-A499A635C0DF}"/>
          </ac:picMkLst>
        </pc:picChg>
        <pc:picChg chg="add mod">
          <ac:chgData name="Erin Prangley" userId="S::eprangley@nacdd.org::7f058b9a-f90a-4281-a8c6-5ba31926f190" providerId="AD" clId="Web-{9C9FAF9E-79EB-A0B9-90B8-2BFE3F39F493}" dt="2021-01-06T20:22:55.150" v="1676" actId="14100"/>
          <ac:picMkLst>
            <pc:docMk/>
            <pc:sldMk cId="3647961571" sldId="261"/>
            <ac:picMk id="5" creationId="{BB0A43F9-6EB5-41E1-B62C-10365E04FFE9}"/>
          </ac:picMkLst>
        </pc:picChg>
        <pc:picChg chg="add del">
          <ac:chgData name="Erin Prangley" userId="S::eprangley@nacdd.org::7f058b9a-f90a-4281-a8c6-5ba31926f190" providerId="AD" clId="Web-{9C9FAF9E-79EB-A0B9-90B8-2BFE3F39F493}" dt="2021-01-06T20:22:32.103" v="1672"/>
          <ac:picMkLst>
            <pc:docMk/>
            <pc:sldMk cId="3647961571" sldId="261"/>
            <ac:picMk id="21" creationId="{54DDEBDD-D8BD-41A6-8A0D-B00E3768B0F9}"/>
          </ac:picMkLst>
        </pc:picChg>
      </pc:sldChg>
      <pc:sldChg chg="addSp delSp modSp new mod setBg">
        <pc:chgData name="Erin Prangley" userId="S::eprangley@nacdd.org::7f058b9a-f90a-4281-a8c6-5ba31926f190" providerId="AD" clId="Web-{9C9FAF9E-79EB-A0B9-90B8-2BFE3F39F493}" dt="2021-01-06T19:31:49.358" v="694" actId="1076"/>
        <pc:sldMkLst>
          <pc:docMk/>
          <pc:sldMk cId="807631168" sldId="262"/>
        </pc:sldMkLst>
        <pc:spChg chg="mod">
          <ac:chgData name="Erin Prangley" userId="S::eprangley@nacdd.org::7f058b9a-f90a-4281-a8c6-5ba31926f190" providerId="AD" clId="Web-{9C9FAF9E-79EB-A0B9-90B8-2BFE3F39F493}" dt="2021-01-06T19:30:34.638" v="658" actId="1076"/>
          <ac:spMkLst>
            <pc:docMk/>
            <pc:sldMk cId="807631168" sldId="262"/>
            <ac:spMk id="2" creationId="{ECB3E1F2-3227-4462-9A18-436B8231D87D}"/>
          </ac:spMkLst>
        </pc:spChg>
        <pc:spChg chg="del mod">
          <ac:chgData name="Erin Prangley" userId="S::eprangley@nacdd.org::7f058b9a-f90a-4281-a8c6-5ba31926f190" providerId="AD" clId="Web-{9C9FAF9E-79EB-A0B9-90B8-2BFE3F39F493}" dt="2021-01-06T19:15:41.835" v="582"/>
          <ac:spMkLst>
            <pc:docMk/>
            <pc:sldMk cId="807631168" sldId="262"/>
            <ac:spMk id="3" creationId="{1C2B8C8E-0D50-4419-B231-D8644B0A9917}"/>
          </ac:spMkLst>
        </pc:spChg>
        <pc:spChg chg="add del mod">
          <ac:chgData name="Erin Prangley" userId="S::eprangley@nacdd.org::7f058b9a-f90a-4281-a8c6-5ba31926f190" providerId="AD" clId="Web-{9C9FAF9E-79EB-A0B9-90B8-2BFE3F39F493}" dt="2021-01-06T19:18:02.573" v="588"/>
          <ac:spMkLst>
            <pc:docMk/>
            <pc:sldMk cId="807631168" sldId="262"/>
            <ac:spMk id="7" creationId="{F3475BB1-CBD5-40E9-8808-96DCCFB4606C}"/>
          </ac:spMkLst>
        </pc:spChg>
        <pc:spChg chg="add mod">
          <ac:chgData name="Erin Prangley" userId="S::eprangley@nacdd.org::7f058b9a-f90a-4281-a8c6-5ba31926f190" providerId="AD" clId="Web-{9C9FAF9E-79EB-A0B9-90B8-2BFE3F39F493}" dt="2021-01-06T19:23:29.831" v="608" actId="1076"/>
          <ac:spMkLst>
            <pc:docMk/>
            <pc:sldMk cId="807631168" sldId="262"/>
            <ac:spMk id="11" creationId="{BDD4353C-F75A-4455-B59A-691974221A20}"/>
          </ac:spMkLst>
        </pc:spChg>
        <pc:spChg chg="add mod">
          <ac:chgData name="Erin Prangley" userId="S::eprangley@nacdd.org::7f058b9a-f90a-4281-a8c6-5ba31926f190" providerId="AD" clId="Web-{9C9FAF9E-79EB-A0B9-90B8-2BFE3F39F493}" dt="2021-01-06T19:26:18.788" v="633"/>
          <ac:spMkLst>
            <pc:docMk/>
            <pc:sldMk cId="807631168" sldId="262"/>
            <ac:spMk id="12" creationId="{8022E748-19F8-4D23-9873-9BB86382B1C7}"/>
          </ac:spMkLst>
        </pc:spChg>
        <pc:spChg chg="add mod">
          <ac:chgData name="Erin Prangley" userId="S::eprangley@nacdd.org::7f058b9a-f90a-4281-a8c6-5ba31926f190" providerId="AD" clId="Web-{9C9FAF9E-79EB-A0B9-90B8-2BFE3F39F493}" dt="2021-01-06T19:31:49.358" v="694" actId="1076"/>
          <ac:spMkLst>
            <pc:docMk/>
            <pc:sldMk cId="807631168" sldId="262"/>
            <ac:spMk id="17" creationId="{CF27D8B6-69E7-4430-B838-049B091597D6}"/>
          </ac:spMkLst>
        </pc:spChg>
        <pc:picChg chg="add del mod ord">
          <ac:chgData name="Erin Prangley" userId="S::eprangley@nacdd.org::7f058b9a-f90a-4281-a8c6-5ba31926f190" providerId="AD" clId="Web-{9C9FAF9E-79EB-A0B9-90B8-2BFE3F39F493}" dt="2021-01-06T19:18:00.807" v="587"/>
          <ac:picMkLst>
            <pc:docMk/>
            <pc:sldMk cId="807631168" sldId="262"/>
            <ac:picMk id="4" creationId="{1761970A-C05D-41C4-B27F-6131505F75BE}"/>
          </ac:picMkLst>
        </pc:picChg>
        <pc:picChg chg="add del mod">
          <ac:chgData name="Erin Prangley" userId="S::eprangley@nacdd.org::7f058b9a-f90a-4281-a8c6-5ba31926f190" providerId="AD" clId="Web-{9C9FAF9E-79EB-A0B9-90B8-2BFE3F39F493}" dt="2021-01-06T19:18:35.574" v="590"/>
          <ac:picMkLst>
            <pc:docMk/>
            <pc:sldMk cId="807631168" sldId="262"/>
            <ac:picMk id="5" creationId="{D27C9849-BC02-43D6-9C57-B0D84C635A1B}"/>
          </ac:picMkLst>
        </pc:picChg>
        <pc:picChg chg="add mod ord">
          <ac:chgData name="Erin Prangley" userId="S::eprangley@nacdd.org::7f058b9a-f90a-4281-a8c6-5ba31926f190" providerId="AD" clId="Web-{9C9FAF9E-79EB-A0B9-90B8-2BFE3F39F493}" dt="2021-01-06T19:27:01.851" v="640" actId="1076"/>
          <ac:picMkLst>
            <pc:docMk/>
            <pc:sldMk cId="807631168" sldId="262"/>
            <ac:picMk id="8" creationId="{86AE553F-45CF-4386-AB84-094438F953C7}"/>
          </ac:picMkLst>
        </pc:picChg>
        <pc:picChg chg="add mod">
          <ac:chgData name="Erin Prangley" userId="S::eprangley@nacdd.org::7f058b9a-f90a-4281-a8c6-5ba31926f190" providerId="AD" clId="Web-{9C9FAF9E-79EB-A0B9-90B8-2BFE3F39F493}" dt="2021-01-06T19:26:44.289" v="637" actId="1076"/>
          <ac:picMkLst>
            <pc:docMk/>
            <pc:sldMk cId="807631168" sldId="262"/>
            <ac:picMk id="9" creationId="{908771A0-4086-4E7A-BB7F-D98125BD1493}"/>
          </ac:picMkLst>
        </pc:picChg>
        <pc:picChg chg="add mod">
          <ac:chgData name="Erin Prangley" userId="S::eprangley@nacdd.org::7f058b9a-f90a-4281-a8c6-5ba31926f190" providerId="AD" clId="Web-{9C9FAF9E-79EB-A0B9-90B8-2BFE3F39F493}" dt="2021-01-06T19:21:42.359" v="602" actId="1076"/>
          <ac:picMkLst>
            <pc:docMk/>
            <pc:sldMk cId="807631168" sldId="262"/>
            <ac:picMk id="10" creationId="{6E258683-4A6C-4A5F-B780-B05491B250E5}"/>
          </ac:picMkLst>
        </pc:picChg>
        <pc:cxnChg chg="add mod">
          <ac:chgData name="Erin Prangley" userId="S::eprangley@nacdd.org::7f058b9a-f90a-4281-a8c6-5ba31926f190" providerId="AD" clId="Web-{9C9FAF9E-79EB-A0B9-90B8-2BFE3F39F493}" dt="2021-01-06T19:30:18.981" v="657"/>
          <ac:cxnSpMkLst>
            <pc:docMk/>
            <pc:sldMk cId="807631168" sldId="262"/>
            <ac:cxnSpMk id="13" creationId="{C071D223-D9D4-4634-A29F-31DF7C360098}"/>
          </ac:cxnSpMkLst>
        </pc:cxnChg>
        <pc:cxnChg chg="add mod">
          <ac:chgData name="Erin Prangley" userId="S::eprangley@nacdd.org::7f058b9a-f90a-4281-a8c6-5ba31926f190" providerId="AD" clId="Web-{9C9FAF9E-79EB-A0B9-90B8-2BFE3F39F493}" dt="2021-01-06T19:29:07.386" v="650"/>
          <ac:cxnSpMkLst>
            <pc:docMk/>
            <pc:sldMk cId="807631168" sldId="262"/>
            <ac:cxnSpMk id="14" creationId="{0C489F26-8026-411A-BC91-F8D7BF2DE1C2}"/>
          </ac:cxnSpMkLst>
        </pc:cxnChg>
        <pc:cxnChg chg="add">
          <ac:chgData name="Erin Prangley" userId="S::eprangley@nacdd.org::7f058b9a-f90a-4281-a8c6-5ba31926f190" providerId="AD" clId="Web-{9C9FAF9E-79EB-A0B9-90B8-2BFE3F39F493}" dt="2021-01-06T19:21:29.828" v="600"/>
          <ac:cxnSpMkLst>
            <pc:docMk/>
            <pc:sldMk cId="807631168" sldId="262"/>
            <ac:cxnSpMk id="15" creationId="{8F880EF2-DF79-4D9D-8F11-E91D48C79741}"/>
          </ac:cxnSpMkLst>
        </pc:cxnChg>
        <pc:cxnChg chg="add mod">
          <ac:chgData name="Erin Prangley" userId="S::eprangley@nacdd.org::7f058b9a-f90a-4281-a8c6-5ba31926f190" providerId="AD" clId="Web-{9C9FAF9E-79EB-A0B9-90B8-2BFE3F39F493}" dt="2021-01-06T19:29:55.168" v="656"/>
          <ac:cxnSpMkLst>
            <pc:docMk/>
            <pc:sldMk cId="807631168" sldId="262"/>
            <ac:cxnSpMk id="16" creationId="{1F54118A-2724-4E2E-84E7-73EB812CBB6B}"/>
          </ac:cxnSpMkLst>
        </pc:cxnChg>
      </pc:sldChg>
      <pc:sldChg chg="addSp modSp new mod setBg">
        <pc:chgData name="Erin Prangley" userId="S::eprangley@nacdd.org::7f058b9a-f90a-4281-a8c6-5ba31926f190" providerId="AD" clId="Web-{9C9FAF9E-79EB-A0B9-90B8-2BFE3F39F493}" dt="2021-01-06T20:42:43.634" v="2680" actId="1076"/>
        <pc:sldMkLst>
          <pc:docMk/>
          <pc:sldMk cId="2753243301" sldId="263"/>
        </pc:sldMkLst>
        <pc:spChg chg="mod">
          <ac:chgData name="Erin Prangley" userId="S::eprangley@nacdd.org::7f058b9a-f90a-4281-a8c6-5ba31926f190" providerId="AD" clId="Web-{9C9FAF9E-79EB-A0B9-90B8-2BFE3F39F493}" dt="2021-01-06T20:37:16.595" v="2611"/>
          <ac:spMkLst>
            <pc:docMk/>
            <pc:sldMk cId="2753243301" sldId="263"/>
            <ac:spMk id="2" creationId="{3ED3C9E8-87BB-4A38-A7D7-5E638ABB5772}"/>
          </ac:spMkLst>
        </pc:spChg>
        <pc:spChg chg="mod">
          <ac:chgData name="Erin Prangley" userId="S::eprangley@nacdd.org::7f058b9a-f90a-4281-a8c6-5ba31926f190" providerId="AD" clId="Web-{9C9FAF9E-79EB-A0B9-90B8-2BFE3F39F493}" dt="2021-01-06T20:42:43.634" v="2680" actId="1076"/>
          <ac:spMkLst>
            <pc:docMk/>
            <pc:sldMk cId="2753243301" sldId="263"/>
            <ac:spMk id="3" creationId="{522DA46D-78F8-4EE2-B022-DC4D88FA00B0}"/>
          </ac:spMkLst>
        </pc:spChg>
        <pc:spChg chg="add">
          <ac:chgData name="Erin Prangley" userId="S::eprangley@nacdd.org::7f058b9a-f90a-4281-a8c6-5ba31926f190" providerId="AD" clId="Web-{9C9FAF9E-79EB-A0B9-90B8-2BFE3F39F493}" dt="2021-01-06T20:37:16.595" v="2611"/>
          <ac:spMkLst>
            <pc:docMk/>
            <pc:sldMk cId="2753243301" sldId="263"/>
            <ac:spMk id="8" creationId="{827B839B-9ADE-406B-8590-F1CAEDED45A1}"/>
          </ac:spMkLst>
        </pc:spChg>
        <pc:spChg chg="add">
          <ac:chgData name="Erin Prangley" userId="S::eprangley@nacdd.org::7f058b9a-f90a-4281-a8c6-5ba31926f190" providerId="AD" clId="Web-{9C9FAF9E-79EB-A0B9-90B8-2BFE3F39F493}" dt="2021-01-06T20:37:16.595" v="2611"/>
          <ac:spMkLst>
            <pc:docMk/>
            <pc:sldMk cId="2753243301" sldId="263"/>
            <ac:spMk id="10" creationId="{CFE45BF0-46DB-408C-B5F7-7B11716805D4}"/>
          </ac:spMkLst>
        </pc:spChg>
        <pc:spChg chg="add">
          <ac:chgData name="Erin Prangley" userId="S::eprangley@nacdd.org::7f058b9a-f90a-4281-a8c6-5ba31926f190" providerId="AD" clId="Web-{9C9FAF9E-79EB-A0B9-90B8-2BFE3F39F493}" dt="2021-01-06T20:37:16.595" v="2611"/>
          <ac:spMkLst>
            <pc:docMk/>
            <pc:sldMk cId="2753243301" sldId="263"/>
            <ac:spMk id="12" creationId="{2AEBC8F2-97B1-41B4-93F1-2D289E197FBA}"/>
          </ac:spMkLst>
        </pc:spChg>
        <pc:spChg chg="add">
          <ac:chgData name="Erin Prangley" userId="S::eprangley@nacdd.org::7f058b9a-f90a-4281-a8c6-5ba31926f190" providerId="AD" clId="Web-{9C9FAF9E-79EB-A0B9-90B8-2BFE3F39F493}" dt="2021-01-06T20:37:16.595" v="2611"/>
          <ac:spMkLst>
            <pc:docMk/>
            <pc:sldMk cId="2753243301" sldId="263"/>
            <ac:spMk id="14" creationId="{472E3A19-F5D5-48FC-BB9C-48C2F68F598B}"/>
          </ac:spMkLst>
        </pc:spChg>
        <pc:spChg chg="add">
          <ac:chgData name="Erin Prangley" userId="S::eprangley@nacdd.org::7f058b9a-f90a-4281-a8c6-5ba31926f190" providerId="AD" clId="Web-{9C9FAF9E-79EB-A0B9-90B8-2BFE3F39F493}" dt="2021-01-06T20:37:16.595" v="2611"/>
          <ac:spMkLst>
            <pc:docMk/>
            <pc:sldMk cId="2753243301" sldId="263"/>
            <ac:spMk id="16" creationId="{7A62E32F-BB65-43A8-8EB5-92346890E549}"/>
          </ac:spMkLst>
        </pc:spChg>
        <pc:spChg chg="add">
          <ac:chgData name="Erin Prangley" userId="S::eprangley@nacdd.org::7f058b9a-f90a-4281-a8c6-5ba31926f190" providerId="AD" clId="Web-{9C9FAF9E-79EB-A0B9-90B8-2BFE3F39F493}" dt="2021-01-06T20:37:16.595" v="2611"/>
          <ac:spMkLst>
            <pc:docMk/>
            <pc:sldMk cId="2753243301" sldId="263"/>
            <ac:spMk id="18" creationId="{14E91B64-9FCC-451E-AFB4-A827D63293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JTln7e" TargetMode="External"/><Relationship Id="rId2" Type="http://schemas.openxmlformats.org/officeDocument/2006/relationships/hyperlink" Target="https://us02web.zoom.us/j/821564900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NACDD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Policy Update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January 6, 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Erin Prangley, Director, Public Policy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National Association of Councils on Developmental Disabilities</a:t>
            </a:r>
            <a:endParaRPr lang="en-US" dirty="0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7DEDAD0-4F2C-4498-968B-E4C826F49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4429677"/>
            <a:ext cx="6057900" cy="22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7E674F-F010-4082-8E73-6E0160DF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Happy New Year, New Congress, New President!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3E3D-5562-4F76-9B54-555E068DE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cs typeface="Calibri"/>
              </a:rPr>
              <a:t>117th Congress Sworn In. House Dem's with slim majority (222). Senate depends on outcome of GA run-off. (1/3/21)</a:t>
            </a:r>
          </a:p>
          <a:p>
            <a:r>
              <a:rPr lang="en-US" sz="1700">
                <a:cs typeface="Calibri"/>
              </a:rPr>
              <a:t>Congress counts the electoral votes (Constitutional requirement) and officially declares results of President and Vice President election. (1/6/21)</a:t>
            </a:r>
          </a:p>
          <a:p>
            <a:r>
              <a:rPr lang="en-US" sz="1700">
                <a:cs typeface="Calibri"/>
              </a:rPr>
              <a:t>Presidential Inauguration (1/20/21)</a:t>
            </a:r>
          </a:p>
          <a:p>
            <a:r>
              <a:rPr lang="en-US" sz="1700">
                <a:cs typeface="Calibri"/>
              </a:rPr>
              <a:t>President Budget Submitted (Constitutional requirement) (2/1/21)</a:t>
            </a: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B0A43F9-6EB5-41E1-B62C-10365E04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76" y="2496024"/>
            <a:ext cx="5744736" cy="389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6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E1F2-3227-4462-9A18-436B8231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47" y="3772045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Georgia on everyone's mind...</a:t>
            </a:r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86AE553F-45CF-4386-AB84-094438F95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3970" y="385899"/>
            <a:ext cx="3872938" cy="2720338"/>
          </a:xfrm>
          <a:prstGeom prst="rect">
            <a:avLst/>
          </a:prstGeom>
        </p:spPr>
      </p:pic>
      <p:pic>
        <p:nvPicPr>
          <p:cNvPr id="9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908771A0-4086-4E7A-BB7F-D98125BD1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2" y="383512"/>
            <a:ext cx="3916716" cy="3384892"/>
          </a:xfrm>
          <a:prstGeom prst="rect">
            <a:avLst/>
          </a:prstGeom>
        </p:spPr>
      </p:pic>
      <p:pic>
        <p:nvPicPr>
          <p:cNvPr id="10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6E258683-4A6C-4A5F-B780-B05491B2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522" y="1280844"/>
            <a:ext cx="3553968" cy="199910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1B7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DD4353C-F75A-4455-B59A-691974221A20}"/>
              </a:ext>
            </a:extLst>
          </p:cNvPr>
          <p:cNvSpPr/>
          <p:nvPr/>
        </p:nvSpPr>
        <p:spPr>
          <a:xfrm flipH="1" flipV="1">
            <a:off x="5861824" y="1856678"/>
            <a:ext cx="111512" cy="130098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22E748-19F8-4D23-9873-9BB86382B1C7}"/>
              </a:ext>
            </a:extLst>
          </p:cNvPr>
          <p:cNvSpPr txBox="1"/>
          <p:nvPr/>
        </p:nvSpPr>
        <p:spPr>
          <a:xfrm>
            <a:off x="4319007" y="1419689"/>
            <a:ext cx="605884" cy="53860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900" b="1" dirty="0">
                <a:solidFill>
                  <a:srgbClr val="00B0F0"/>
                </a:solidFill>
                <a:cs typeface="Calibri"/>
              </a:rPr>
              <a:t>49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71D223-D9D4-4634-A29F-31DF7C360098}"/>
              </a:ext>
            </a:extLst>
          </p:cNvPr>
          <p:cNvCxnSpPr/>
          <p:nvPr/>
        </p:nvCxnSpPr>
        <p:spPr>
          <a:xfrm>
            <a:off x="4112477" y="637013"/>
            <a:ext cx="1694985" cy="127681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489F26-8026-411A-BC91-F8D7BF2DE1C2}"/>
              </a:ext>
            </a:extLst>
          </p:cNvPr>
          <p:cNvCxnSpPr/>
          <p:nvPr/>
        </p:nvCxnSpPr>
        <p:spPr>
          <a:xfrm flipH="1">
            <a:off x="6033972" y="640497"/>
            <a:ext cx="1817649" cy="10816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54118A-2724-4E2E-84E7-73EB812CBB6B}"/>
              </a:ext>
            </a:extLst>
          </p:cNvPr>
          <p:cNvCxnSpPr/>
          <p:nvPr/>
        </p:nvCxnSpPr>
        <p:spPr>
          <a:xfrm flipH="1">
            <a:off x="6204725" y="1303763"/>
            <a:ext cx="525964" cy="223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27D8B6-69E7-4430-B838-049B091597D6}"/>
              </a:ext>
            </a:extLst>
          </p:cNvPr>
          <p:cNvSpPr txBox="1"/>
          <p:nvPr/>
        </p:nvSpPr>
        <p:spPr>
          <a:xfrm>
            <a:off x="2000484" y="5011311"/>
            <a:ext cx="819800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What does this mean for DD Councils?</a:t>
            </a:r>
          </a:p>
        </p:txBody>
      </p:sp>
    </p:spTree>
    <p:extLst>
      <p:ext uri="{BB962C8B-B14F-4D97-AF65-F5344CB8AC3E}">
        <p14:creationId xmlns:p14="http://schemas.microsoft.com/office/powerpoint/2010/main" val="80763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C3089-E1BB-4C37-9D3F-107AFED9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Calibri"/>
                <a:ea typeface="+mj-lt"/>
                <a:cs typeface="+mj-lt"/>
              </a:rPr>
              <a:t>Out with the old and in with the new...</a:t>
            </a:r>
            <a:br>
              <a:rPr lang="en-US" sz="4000" dirty="0">
                <a:solidFill>
                  <a:srgbClr val="FFFFFF"/>
                </a:solidFill>
                <a:latin typeface="Calibri"/>
                <a:ea typeface="+mj-lt"/>
                <a:cs typeface="+mj-lt"/>
              </a:rPr>
            </a:br>
            <a:br>
              <a:rPr lang="en-US" sz="4000" dirty="0">
                <a:latin typeface="Calibri"/>
                <a:ea typeface="+mj-lt"/>
                <a:cs typeface="+mj-lt"/>
              </a:rPr>
            </a:br>
            <a:r>
              <a:rPr lang="en-US" sz="4000" dirty="0">
                <a:solidFill>
                  <a:srgbClr val="FFFFFF"/>
                </a:solidFill>
                <a:latin typeface="Calibri"/>
                <a:ea typeface="+mj-lt"/>
                <a:cs typeface="+mj-lt"/>
              </a:rPr>
              <a:t>Legislative Update </a:t>
            </a:r>
            <a:endParaRPr lang="en-US" sz="4000" dirty="0">
              <a:solidFill>
                <a:srgbClr val="FFFFFF"/>
              </a:solidFill>
              <a:latin typeface="Calibri"/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94C5F-C726-47BD-80C1-AB49ACD8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430515"/>
            <a:ext cx="6555347" cy="67197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err="1">
                <a:ea typeface="+mn-lt"/>
                <a:cs typeface="+mn-lt"/>
              </a:rPr>
              <a:t>Stimubus</a:t>
            </a:r>
            <a:r>
              <a:rPr lang="en-US" sz="2400" dirty="0">
                <a:ea typeface="+mn-lt"/>
                <a:cs typeface="+mn-lt"/>
              </a:rPr>
              <a:t> signed into law.</a:t>
            </a:r>
            <a:endParaRPr lang="en-US" sz="2400" dirty="0"/>
          </a:p>
          <a:p>
            <a:pPr lvl="1"/>
            <a:r>
              <a:rPr lang="en-US" sz="2000" dirty="0">
                <a:ea typeface="+mn-lt"/>
                <a:cs typeface="+mn-lt"/>
              </a:rPr>
              <a:t>Additional roughly $900 billion COVID relief package.</a:t>
            </a:r>
            <a:endParaRPr lang="en-US" sz="2000" dirty="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2021 Appropriations ($1M plus up for DD Councils)</a:t>
            </a:r>
          </a:p>
          <a:p>
            <a:r>
              <a:rPr lang="en-US" sz="2400">
                <a:cs typeface="Calibri"/>
              </a:rPr>
              <a:t>House 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“For the People Act of 2019”</a:t>
            </a:r>
            <a:r>
              <a:rPr lang="en-US" sz="2000">
                <a:cs typeface="Calibri"/>
              </a:rPr>
              <a:t> (H.R. 1) contains several voting protections for people with disabilities that were contained in </a:t>
            </a:r>
            <a:r>
              <a:rPr lang="en-US" sz="2000">
                <a:ea typeface="+mn-lt"/>
                <a:cs typeface="+mn-lt"/>
              </a:rPr>
              <a:t>Accessable Voting Act introduced last Congress.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000">
                <a:cs typeface="Calibri"/>
              </a:rPr>
              <a:t>COVID Relief and Vaccine bill</a:t>
            </a:r>
            <a:endParaRPr lang="en-US" sz="2000" dirty="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Reintroduction of priority legislation</a:t>
            </a:r>
            <a:endParaRPr lang="en-US" sz="2000" dirty="0">
              <a:cs typeface="Calibri"/>
            </a:endParaRPr>
          </a:p>
          <a:p>
            <a:pPr lvl="2"/>
            <a:r>
              <a:rPr lang="en-US" sz="1600">
                <a:cs typeface="Calibri"/>
              </a:rPr>
              <a:t>Transition to Competitive and Integrated Employment Act. </a:t>
            </a:r>
          </a:p>
          <a:p>
            <a:r>
              <a:rPr lang="en-US" sz="2400">
                <a:cs typeface="Calibri"/>
              </a:rPr>
              <a:t>Senate</a:t>
            </a:r>
            <a:endParaRPr lang="en-US" sz="2400" dirty="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Depends on outcome of GA run off.</a:t>
            </a:r>
            <a:endParaRPr lang="en-US" sz="2000" dirty="0">
              <a:cs typeface="Calibri"/>
            </a:endParaRPr>
          </a:p>
          <a:p>
            <a:r>
              <a:rPr lang="en-US" sz="2400">
                <a:cs typeface="Calibri"/>
              </a:rPr>
              <a:t>President-Elect Biden Agenda</a:t>
            </a:r>
            <a:endParaRPr lang="en-US" sz="2400" dirty="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COVID Relief and Vaccine bill</a:t>
            </a:r>
            <a:endParaRPr lang="en-US" sz="2000" dirty="0">
              <a:cs typeface="Calibri"/>
            </a:endParaRPr>
          </a:p>
          <a:p>
            <a:pPr lvl="1"/>
            <a:r>
              <a:rPr lang="en-US" sz="2000">
                <a:cs typeface="Calibri"/>
              </a:rPr>
              <a:t>Transition meetings continue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39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3C9E8-87BB-4A38-A7D7-5E638ABB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Need more public policy in the new year?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A46D-78F8-4EE2-B022-DC4D88FA0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209" y="2732046"/>
            <a:ext cx="9708995" cy="35671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1700">
              <a:cs typeface="Calibri"/>
            </a:endParaRPr>
          </a:p>
          <a:p>
            <a:r>
              <a:rPr lang="en-US" sz="2000">
                <a:cs typeface="Calibri"/>
              </a:rPr>
              <a:t>Public Policy Committee</a:t>
            </a:r>
          </a:p>
          <a:p>
            <a:pPr lvl="1"/>
            <a:r>
              <a:rPr lang="en-US" sz="2000">
                <a:cs typeface="Calibri"/>
              </a:rPr>
              <a:t>Next meeting: January </a:t>
            </a:r>
            <a:r>
              <a:rPr lang="en-US" sz="2000">
                <a:ea typeface="+mn-lt"/>
                <a:cs typeface="+mn-lt"/>
              </a:rPr>
              <a:t>14, 2-3pm. Join Zoom Meeting at </a:t>
            </a:r>
            <a:r>
              <a:rPr lang="en-US" sz="2000" dirty="0">
                <a:ea typeface="+mn-lt"/>
                <a:cs typeface="+mn-lt"/>
                <a:hlinkClick r:id="rId2"/>
              </a:rPr>
              <a:t>https://us02web.zoom.us/j/82156490017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>
              <a:cs typeface="Calibri" panose="020F0502020204030204"/>
            </a:endParaRPr>
          </a:p>
          <a:p>
            <a:pPr lvl="1"/>
            <a:r>
              <a:rPr lang="en-US" sz="2000">
                <a:cs typeface="Calibri" panose="020F0502020204030204"/>
              </a:rPr>
              <a:t>New list for anyone who wants to receive committee announcements and meeting dates. Complete google form at </a:t>
            </a:r>
            <a:r>
              <a:rPr lang="en-US" sz="2000" dirty="0">
                <a:ea typeface="+mn-lt"/>
                <a:cs typeface="+mn-lt"/>
                <a:hlinkClick r:id="rId3"/>
              </a:rPr>
              <a:t>https://bit.ly/2JTln7e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r>
              <a:rPr lang="en-US" sz="2000">
                <a:cs typeface="Calibri"/>
              </a:rPr>
              <a:t>Medicaid Waivers Task Force</a:t>
            </a:r>
          </a:p>
          <a:p>
            <a:pPr lvl="1"/>
            <a:r>
              <a:rPr lang="en-US" sz="2000">
                <a:cs typeface="Calibri"/>
              </a:rPr>
              <a:t>Using Medicaid Waivers to fill gaps in LTSS and more</a:t>
            </a:r>
          </a:p>
          <a:p>
            <a:pPr lvl="1"/>
            <a:r>
              <a:rPr lang="en-US" sz="2000">
                <a:cs typeface="Calibri"/>
              </a:rPr>
              <a:t>Strategizing with CMS and others on how to close digital divide </a:t>
            </a:r>
          </a:p>
          <a:p>
            <a:r>
              <a:rPr lang="en-US" sz="2000">
                <a:cs typeface="Calibri"/>
              </a:rPr>
              <a:t>State Budget Task Force</a:t>
            </a:r>
          </a:p>
          <a:p>
            <a:pPr lvl="1"/>
            <a:r>
              <a:rPr lang="en-US" sz="2000">
                <a:cs typeface="Calibri"/>
              </a:rPr>
              <a:t>Providing a space for peer-to-peer collaboration on state policy issues</a:t>
            </a:r>
          </a:p>
          <a:p>
            <a:pPr lvl="1"/>
            <a:r>
              <a:rPr lang="en-US" sz="2000">
                <a:cs typeface="Calibri"/>
              </a:rPr>
              <a:t>Creating webinars and content for state policy work</a:t>
            </a:r>
            <a:endParaRPr lang="en-US" sz="2000" dirty="0">
              <a:cs typeface="Calibri"/>
            </a:endParaRPr>
          </a:p>
          <a:p>
            <a:pPr lvl="1"/>
            <a:endParaRPr lang="en-US" sz="1700">
              <a:cs typeface="Calibri"/>
            </a:endParaRPr>
          </a:p>
          <a:p>
            <a:pPr lvl="1"/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24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3B17BC44-A3A9-41AB-B496-9B131A87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67" y="643467"/>
            <a:ext cx="7528465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09B077-0848-447B-B74A-E56048556D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D543FF-B70E-472D-8525-0629AC6D3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DD5FA-B84C-488B-865E-B5F2CFFBB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NACDD  Policy Update January 6, 2021</vt:lpstr>
      <vt:lpstr>Happy New Year, New Congress, New President! </vt:lpstr>
      <vt:lpstr>Georgia on everyone's mind...</vt:lpstr>
      <vt:lpstr>Out with the old and in with the new...  Legislative Update </vt:lpstr>
      <vt:lpstr>Need more public policy in the new year?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376</cp:revision>
  <dcterms:created xsi:type="dcterms:W3CDTF">2020-12-23T19:57:03Z</dcterms:created>
  <dcterms:modified xsi:type="dcterms:W3CDTF">2021-01-06T20:42:46Z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</Properties>
</file>