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1" r:id="rId7"/>
    <p:sldId id="258"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71E585-E1A7-FD85-40CF-23365D66E95B}" v="449" dt="2020-12-23T20:59:31.751"/>
    <p1510:client id="{A66E644E-6243-AFAF-C717-8D4A9ED503AE}" v="135" dt="2020-12-23T20:17:09.900"/>
    <p1510:client id="{B8ECF6A8-499E-3BDF-A74C-0FE1DC950E7E}" v="4" dt="2020-12-23T20:37:55.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2A71E585-E1A7-FD85-40CF-23365D66E95B}"/>
    <pc:docChg chg="addSld modSld">
      <pc:chgData name="Erin Prangley" userId="S::eprangley@nacdd.org::7f058b9a-f90a-4281-a8c6-5ba31926f190" providerId="AD" clId="Web-{2A71E585-E1A7-FD85-40CF-23365D66E95B}" dt="2020-12-23T20:59:37.329" v="449"/>
      <pc:docMkLst>
        <pc:docMk/>
      </pc:docMkLst>
      <pc:sldChg chg="addSp delSp modSp mod setBg">
        <pc:chgData name="Erin Prangley" userId="S::eprangley@nacdd.org::7f058b9a-f90a-4281-a8c6-5ba31926f190" providerId="AD" clId="Web-{2A71E585-E1A7-FD85-40CF-23365D66E95B}" dt="2020-12-23T20:55:30.197" v="436"/>
        <pc:sldMkLst>
          <pc:docMk/>
          <pc:sldMk cId="3506399415" sldId="257"/>
        </pc:sldMkLst>
        <pc:spChg chg="mod">
          <ac:chgData name="Erin Prangley" userId="S::eprangley@nacdd.org::7f058b9a-f90a-4281-a8c6-5ba31926f190" providerId="AD" clId="Web-{2A71E585-E1A7-FD85-40CF-23365D66E95B}" dt="2020-12-23T20:55:30.197" v="436"/>
          <ac:spMkLst>
            <pc:docMk/>
            <pc:sldMk cId="3506399415" sldId="257"/>
            <ac:spMk id="2" creationId="{6DEC3089-E1BB-4C37-9D3F-107AFED9C7FD}"/>
          </ac:spMkLst>
        </pc:spChg>
        <pc:spChg chg="del mod">
          <ac:chgData name="Erin Prangley" userId="S::eprangley@nacdd.org::7f058b9a-f90a-4281-a8c6-5ba31926f190" providerId="AD" clId="Web-{2A71E585-E1A7-FD85-40CF-23365D66E95B}" dt="2020-12-23T20:50:22.391" v="8"/>
          <ac:spMkLst>
            <pc:docMk/>
            <pc:sldMk cId="3506399415" sldId="257"/>
            <ac:spMk id="3" creationId="{7FD73C2E-00FE-48E9-81CC-E2F2D258DF07}"/>
          </ac:spMkLst>
        </pc:spChg>
        <pc:spChg chg="add mod">
          <ac:chgData name="Erin Prangley" userId="S::eprangley@nacdd.org::7f058b9a-f90a-4281-a8c6-5ba31926f190" providerId="AD" clId="Web-{2A71E585-E1A7-FD85-40CF-23365D66E95B}" dt="2020-12-23T20:55:30.197" v="436"/>
          <ac:spMkLst>
            <pc:docMk/>
            <pc:sldMk cId="3506399415" sldId="257"/>
            <ac:spMk id="5" creationId="{AB594C5F-C726-47BD-80C1-AB49ACD81AFD}"/>
          </ac:spMkLst>
        </pc:spChg>
        <pc:spChg chg="add">
          <ac:chgData name="Erin Prangley" userId="S::eprangley@nacdd.org::7f058b9a-f90a-4281-a8c6-5ba31926f190" providerId="AD" clId="Web-{2A71E585-E1A7-FD85-40CF-23365D66E95B}" dt="2020-12-23T20:55:30.197" v="436"/>
          <ac:spMkLst>
            <pc:docMk/>
            <pc:sldMk cId="3506399415" sldId="257"/>
            <ac:spMk id="10" creationId="{327D73B4-9F5C-4A64-A179-51B9500CB8B5}"/>
          </ac:spMkLst>
        </pc:spChg>
        <pc:spChg chg="add">
          <ac:chgData name="Erin Prangley" userId="S::eprangley@nacdd.org::7f058b9a-f90a-4281-a8c6-5ba31926f190" providerId="AD" clId="Web-{2A71E585-E1A7-FD85-40CF-23365D66E95B}" dt="2020-12-23T20:55:30.197" v="436"/>
          <ac:spMkLst>
            <pc:docMk/>
            <pc:sldMk cId="3506399415" sldId="257"/>
            <ac:spMk id="12" creationId="{C1F06963-6374-4B48-844F-071A9BAAAE02}"/>
          </ac:spMkLst>
        </pc:spChg>
        <pc:spChg chg="add">
          <ac:chgData name="Erin Prangley" userId="S::eprangley@nacdd.org::7f058b9a-f90a-4281-a8c6-5ba31926f190" providerId="AD" clId="Web-{2A71E585-E1A7-FD85-40CF-23365D66E95B}" dt="2020-12-23T20:55:30.197" v="436"/>
          <ac:spMkLst>
            <pc:docMk/>
            <pc:sldMk cId="3506399415" sldId="257"/>
            <ac:spMk id="14" creationId="{6CB927A4-E432-4310-9CD5-E89FF5063179}"/>
          </ac:spMkLst>
        </pc:spChg>
        <pc:spChg chg="add">
          <ac:chgData name="Erin Prangley" userId="S::eprangley@nacdd.org::7f058b9a-f90a-4281-a8c6-5ba31926f190" providerId="AD" clId="Web-{2A71E585-E1A7-FD85-40CF-23365D66E95B}" dt="2020-12-23T20:55:30.197" v="436"/>
          <ac:spMkLst>
            <pc:docMk/>
            <pc:sldMk cId="3506399415" sldId="257"/>
            <ac:spMk id="16" creationId="{1453BF6C-B012-48B7-B4E8-6D7AC7C27D02}"/>
          </ac:spMkLst>
        </pc:spChg>
        <pc:spChg chg="add">
          <ac:chgData name="Erin Prangley" userId="S::eprangley@nacdd.org::7f058b9a-f90a-4281-a8c6-5ba31926f190" providerId="AD" clId="Web-{2A71E585-E1A7-FD85-40CF-23365D66E95B}" dt="2020-12-23T20:55:30.197" v="436"/>
          <ac:spMkLst>
            <pc:docMk/>
            <pc:sldMk cId="3506399415" sldId="257"/>
            <ac:spMk id="18" creationId="{E3020543-B24B-4EC4-8FFC-8DD88EEA91A8}"/>
          </ac:spMkLst>
        </pc:spChg>
        <pc:picChg chg="del">
          <ac:chgData name="Erin Prangley" userId="S::eprangley@nacdd.org::7f058b9a-f90a-4281-a8c6-5ba31926f190" providerId="AD" clId="Web-{2A71E585-E1A7-FD85-40CF-23365D66E95B}" dt="2020-12-23T20:50:17.625" v="4"/>
          <ac:picMkLst>
            <pc:docMk/>
            <pc:sldMk cId="3506399415" sldId="257"/>
            <ac:picMk id="6" creationId="{714706F2-6BDD-498B-BA65-69BE605B8962}"/>
          </ac:picMkLst>
        </pc:picChg>
        <pc:cxnChg chg="add">
          <ac:chgData name="Erin Prangley" userId="S::eprangley@nacdd.org::7f058b9a-f90a-4281-a8c6-5ba31926f190" providerId="AD" clId="Web-{2A71E585-E1A7-FD85-40CF-23365D66E95B}" dt="2020-12-23T20:55:30.197" v="436"/>
          <ac:cxnSpMkLst>
            <pc:docMk/>
            <pc:sldMk cId="3506399415" sldId="257"/>
            <ac:cxnSpMk id="20" creationId="{C49DA8F6-BCC1-4447-B54C-57856834B94B}"/>
          </ac:cxnSpMkLst>
        </pc:cxnChg>
      </pc:sldChg>
      <pc:sldChg chg="addSp modSp mod setBg">
        <pc:chgData name="Erin Prangley" userId="S::eprangley@nacdd.org::7f058b9a-f90a-4281-a8c6-5ba31926f190" providerId="AD" clId="Web-{2A71E585-E1A7-FD85-40CF-23365D66E95B}" dt="2020-12-23T20:57:11.434" v="438"/>
        <pc:sldMkLst>
          <pc:docMk/>
          <pc:sldMk cId="2836081098" sldId="258"/>
        </pc:sldMkLst>
        <pc:spChg chg="mod">
          <ac:chgData name="Erin Prangley" userId="S::eprangley@nacdd.org::7f058b9a-f90a-4281-a8c6-5ba31926f190" providerId="AD" clId="Web-{2A71E585-E1A7-FD85-40CF-23365D66E95B}" dt="2020-12-23T20:57:11.434" v="438"/>
          <ac:spMkLst>
            <pc:docMk/>
            <pc:sldMk cId="2836081098" sldId="258"/>
            <ac:spMk id="2" creationId="{E3860770-65C4-4232-9801-4D440E18FAC1}"/>
          </ac:spMkLst>
        </pc:spChg>
        <pc:spChg chg="mod">
          <ac:chgData name="Erin Prangley" userId="S::eprangley@nacdd.org::7f058b9a-f90a-4281-a8c6-5ba31926f190" providerId="AD" clId="Web-{2A71E585-E1A7-FD85-40CF-23365D66E95B}" dt="2020-12-23T20:57:11.434" v="438"/>
          <ac:spMkLst>
            <pc:docMk/>
            <pc:sldMk cId="2836081098" sldId="258"/>
            <ac:spMk id="3" creationId="{26FC74AE-73BB-4D3B-B1BF-21CE74B27085}"/>
          </ac:spMkLst>
        </pc:spChg>
        <pc:spChg chg="add">
          <ac:chgData name="Erin Prangley" userId="S::eprangley@nacdd.org::7f058b9a-f90a-4281-a8c6-5ba31926f190" providerId="AD" clId="Web-{2A71E585-E1A7-FD85-40CF-23365D66E95B}" dt="2020-12-23T20:57:11.434" v="438"/>
          <ac:spMkLst>
            <pc:docMk/>
            <pc:sldMk cId="2836081098" sldId="258"/>
            <ac:spMk id="8" creationId="{327D73B4-9F5C-4A64-A179-51B9500CB8B5}"/>
          </ac:spMkLst>
        </pc:spChg>
        <pc:spChg chg="add">
          <ac:chgData name="Erin Prangley" userId="S::eprangley@nacdd.org::7f058b9a-f90a-4281-a8c6-5ba31926f190" providerId="AD" clId="Web-{2A71E585-E1A7-FD85-40CF-23365D66E95B}" dt="2020-12-23T20:57:11.434" v="438"/>
          <ac:spMkLst>
            <pc:docMk/>
            <pc:sldMk cId="2836081098" sldId="258"/>
            <ac:spMk id="10" creationId="{C1F06963-6374-4B48-844F-071A9BAAAE02}"/>
          </ac:spMkLst>
        </pc:spChg>
        <pc:spChg chg="add">
          <ac:chgData name="Erin Prangley" userId="S::eprangley@nacdd.org::7f058b9a-f90a-4281-a8c6-5ba31926f190" providerId="AD" clId="Web-{2A71E585-E1A7-FD85-40CF-23365D66E95B}" dt="2020-12-23T20:57:11.434" v="438"/>
          <ac:spMkLst>
            <pc:docMk/>
            <pc:sldMk cId="2836081098" sldId="258"/>
            <ac:spMk id="12" creationId="{6CB927A4-E432-4310-9CD5-E89FF5063179}"/>
          </ac:spMkLst>
        </pc:spChg>
        <pc:spChg chg="add">
          <ac:chgData name="Erin Prangley" userId="S::eprangley@nacdd.org::7f058b9a-f90a-4281-a8c6-5ba31926f190" providerId="AD" clId="Web-{2A71E585-E1A7-FD85-40CF-23365D66E95B}" dt="2020-12-23T20:57:11.434" v="438"/>
          <ac:spMkLst>
            <pc:docMk/>
            <pc:sldMk cId="2836081098" sldId="258"/>
            <ac:spMk id="14" creationId="{1453BF6C-B012-48B7-B4E8-6D7AC7C27D02}"/>
          </ac:spMkLst>
        </pc:spChg>
        <pc:spChg chg="add">
          <ac:chgData name="Erin Prangley" userId="S::eprangley@nacdd.org::7f058b9a-f90a-4281-a8c6-5ba31926f190" providerId="AD" clId="Web-{2A71E585-E1A7-FD85-40CF-23365D66E95B}" dt="2020-12-23T20:57:11.434" v="438"/>
          <ac:spMkLst>
            <pc:docMk/>
            <pc:sldMk cId="2836081098" sldId="258"/>
            <ac:spMk id="16" creationId="{E3020543-B24B-4EC4-8FFC-8DD88EEA91A8}"/>
          </ac:spMkLst>
        </pc:spChg>
        <pc:cxnChg chg="add">
          <ac:chgData name="Erin Prangley" userId="S::eprangley@nacdd.org::7f058b9a-f90a-4281-a8c6-5ba31926f190" providerId="AD" clId="Web-{2A71E585-E1A7-FD85-40CF-23365D66E95B}" dt="2020-12-23T20:57:11.434" v="438"/>
          <ac:cxnSpMkLst>
            <pc:docMk/>
            <pc:sldMk cId="2836081098" sldId="258"/>
            <ac:cxnSpMk id="18" creationId="{C49DA8F6-BCC1-4447-B54C-57856834B94B}"/>
          </ac:cxnSpMkLst>
        </pc:cxnChg>
      </pc:sldChg>
      <pc:sldChg chg="addSp modSp mod setBg">
        <pc:chgData name="Erin Prangley" userId="S::eprangley@nacdd.org::7f058b9a-f90a-4281-a8c6-5ba31926f190" providerId="AD" clId="Web-{2A71E585-E1A7-FD85-40CF-23365D66E95B}" dt="2020-12-23T20:58:12.311" v="446" actId="20577"/>
        <pc:sldMkLst>
          <pc:docMk/>
          <pc:sldMk cId="4000130594" sldId="259"/>
        </pc:sldMkLst>
        <pc:spChg chg="mod">
          <ac:chgData name="Erin Prangley" userId="S::eprangley@nacdd.org::7f058b9a-f90a-4281-a8c6-5ba31926f190" providerId="AD" clId="Web-{2A71E585-E1A7-FD85-40CF-23365D66E95B}" dt="2020-12-23T20:57:26.075" v="439"/>
          <ac:spMkLst>
            <pc:docMk/>
            <pc:sldMk cId="4000130594" sldId="259"/>
            <ac:spMk id="2" creationId="{B6425172-ACBB-420C-91F1-A17451E6BD22}"/>
          </ac:spMkLst>
        </pc:spChg>
        <pc:spChg chg="mod">
          <ac:chgData name="Erin Prangley" userId="S::eprangley@nacdd.org::7f058b9a-f90a-4281-a8c6-5ba31926f190" providerId="AD" clId="Web-{2A71E585-E1A7-FD85-40CF-23365D66E95B}" dt="2020-12-23T20:58:12.311" v="446" actId="20577"/>
          <ac:spMkLst>
            <pc:docMk/>
            <pc:sldMk cId="4000130594" sldId="259"/>
            <ac:spMk id="3" creationId="{9B490003-A378-4DFC-9092-625436E5BFA9}"/>
          </ac:spMkLst>
        </pc:spChg>
        <pc:spChg chg="add">
          <ac:chgData name="Erin Prangley" userId="S::eprangley@nacdd.org::7f058b9a-f90a-4281-a8c6-5ba31926f190" providerId="AD" clId="Web-{2A71E585-E1A7-FD85-40CF-23365D66E95B}" dt="2020-12-23T20:57:26.075" v="439"/>
          <ac:spMkLst>
            <pc:docMk/>
            <pc:sldMk cId="4000130594" sldId="259"/>
            <ac:spMk id="8" creationId="{A2679492-7988-4050-9056-542444452411}"/>
          </ac:spMkLst>
        </pc:spChg>
        <pc:spChg chg="add">
          <ac:chgData name="Erin Prangley" userId="S::eprangley@nacdd.org::7f058b9a-f90a-4281-a8c6-5ba31926f190" providerId="AD" clId="Web-{2A71E585-E1A7-FD85-40CF-23365D66E95B}" dt="2020-12-23T20:57:26.075" v="439"/>
          <ac:spMkLst>
            <pc:docMk/>
            <pc:sldMk cId="4000130594" sldId="259"/>
            <ac:spMk id="10" creationId="{B091B163-7D61-4891-ABCF-5C13D9C418D0}"/>
          </ac:spMkLst>
        </pc:spChg>
        <pc:grpChg chg="add">
          <ac:chgData name="Erin Prangley" userId="S::eprangley@nacdd.org::7f058b9a-f90a-4281-a8c6-5ba31926f190" providerId="AD" clId="Web-{2A71E585-E1A7-FD85-40CF-23365D66E95B}" dt="2020-12-23T20:57:26.075" v="439"/>
          <ac:grpSpMkLst>
            <pc:docMk/>
            <pc:sldMk cId="4000130594" sldId="259"/>
            <ac:grpSpMk id="12" creationId="{0474DF76-993E-44DE-AFB0-C416182ACECF}"/>
          </ac:grpSpMkLst>
        </pc:grpChg>
        <pc:cxnChg chg="add">
          <ac:chgData name="Erin Prangley" userId="S::eprangley@nacdd.org::7f058b9a-f90a-4281-a8c6-5ba31926f190" providerId="AD" clId="Web-{2A71E585-E1A7-FD85-40CF-23365D66E95B}" dt="2020-12-23T20:57:26.075" v="439"/>
          <ac:cxnSpMkLst>
            <pc:docMk/>
            <pc:sldMk cId="4000130594" sldId="259"/>
            <ac:cxnSpMk id="17" creationId="{C49DA8F6-BCC1-4447-B54C-57856834B94B}"/>
          </ac:cxnSpMkLst>
        </pc:cxnChg>
      </pc:sldChg>
      <pc:sldChg chg="addSp delSp modSp mod setBg">
        <pc:chgData name="Erin Prangley" userId="S::eprangley@nacdd.org::7f058b9a-f90a-4281-a8c6-5ba31926f190" providerId="AD" clId="Web-{2A71E585-E1A7-FD85-40CF-23365D66E95B}" dt="2020-12-23T20:59:37.329" v="449"/>
        <pc:sldMkLst>
          <pc:docMk/>
          <pc:sldMk cId="3125450235" sldId="260"/>
        </pc:sldMkLst>
        <pc:spChg chg="mod">
          <ac:chgData name="Erin Prangley" userId="S::eprangley@nacdd.org::7f058b9a-f90a-4281-a8c6-5ba31926f190" providerId="AD" clId="Web-{2A71E585-E1A7-FD85-40CF-23365D66E95B}" dt="2020-12-23T20:59:37.329" v="449"/>
          <ac:spMkLst>
            <pc:docMk/>
            <pc:sldMk cId="3125450235" sldId="260"/>
            <ac:spMk id="2" creationId="{50D84749-8998-403B-9EA2-8D78CF681B99}"/>
          </ac:spMkLst>
        </pc:spChg>
        <pc:spChg chg="mod ord">
          <ac:chgData name="Erin Prangley" userId="S::eprangley@nacdd.org::7f058b9a-f90a-4281-a8c6-5ba31926f190" providerId="AD" clId="Web-{2A71E585-E1A7-FD85-40CF-23365D66E95B}" dt="2020-12-23T20:59:37.329" v="449"/>
          <ac:spMkLst>
            <pc:docMk/>
            <pc:sldMk cId="3125450235" sldId="260"/>
            <ac:spMk id="3" creationId="{DAF16898-1C1A-4678-A4AC-91119DFB76BA}"/>
          </ac:spMkLst>
        </pc:spChg>
        <pc:spChg chg="add del">
          <ac:chgData name="Erin Prangley" userId="S::eprangley@nacdd.org::7f058b9a-f90a-4281-a8c6-5ba31926f190" providerId="AD" clId="Web-{2A71E585-E1A7-FD85-40CF-23365D66E95B}" dt="2020-12-23T20:59:37.329" v="449"/>
          <ac:spMkLst>
            <pc:docMk/>
            <pc:sldMk cId="3125450235" sldId="260"/>
            <ac:spMk id="9" creationId="{F56F5174-31D9-4DBB-AAB7-A1FD7BDB1352}"/>
          </ac:spMkLst>
        </pc:spChg>
        <pc:spChg chg="add del">
          <ac:chgData name="Erin Prangley" userId="S::eprangley@nacdd.org::7f058b9a-f90a-4281-a8c6-5ba31926f190" providerId="AD" clId="Web-{2A71E585-E1A7-FD85-40CF-23365D66E95B}" dt="2020-12-23T20:59:37.329" v="449"/>
          <ac:spMkLst>
            <pc:docMk/>
            <pc:sldMk cId="3125450235" sldId="260"/>
            <ac:spMk id="13" creationId="{F9A95BEE-6BB1-4A28-A8E6-A34B2E42EF87}"/>
          </ac:spMkLst>
        </pc:spChg>
        <pc:picChg chg="mod">
          <ac:chgData name="Erin Prangley" userId="S::eprangley@nacdd.org::7f058b9a-f90a-4281-a8c6-5ba31926f190" providerId="AD" clId="Web-{2A71E585-E1A7-FD85-40CF-23365D66E95B}" dt="2020-12-23T20:59:37.329" v="449"/>
          <ac:picMkLst>
            <pc:docMk/>
            <pc:sldMk cId="3125450235" sldId="260"/>
            <ac:picMk id="4" creationId="{E84205EF-95F1-4009-8D55-199BE7224F1E}"/>
          </ac:picMkLst>
        </pc:picChg>
        <pc:picChg chg="add del">
          <ac:chgData name="Erin Prangley" userId="S::eprangley@nacdd.org::7f058b9a-f90a-4281-a8c6-5ba31926f190" providerId="AD" clId="Web-{2A71E585-E1A7-FD85-40CF-23365D66E95B}" dt="2020-12-23T20:59:37.329" v="449"/>
          <ac:picMkLst>
            <pc:docMk/>
            <pc:sldMk cId="3125450235" sldId="260"/>
            <ac:picMk id="11" creationId="{AE113210-7872-481A-ADE6-3A05CCAF5EB2}"/>
          </ac:picMkLst>
        </pc:picChg>
      </pc:sldChg>
      <pc:sldChg chg="addSp modSp add mod replId setBg">
        <pc:chgData name="Erin Prangley" userId="S::eprangley@nacdd.org::7f058b9a-f90a-4281-a8c6-5ba31926f190" providerId="AD" clId="Web-{2A71E585-E1A7-FD85-40CF-23365D66E95B}" dt="2020-12-23T20:56:09.417" v="437"/>
        <pc:sldMkLst>
          <pc:docMk/>
          <pc:sldMk cId="3045423918" sldId="261"/>
        </pc:sldMkLst>
        <pc:spChg chg="mod">
          <ac:chgData name="Erin Prangley" userId="S::eprangley@nacdd.org::7f058b9a-f90a-4281-a8c6-5ba31926f190" providerId="AD" clId="Web-{2A71E585-E1A7-FD85-40CF-23365D66E95B}" dt="2020-12-23T20:56:09.417" v="437"/>
          <ac:spMkLst>
            <pc:docMk/>
            <pc:sldMk cId="3045423918" sldId="261"/>
            <ac:spMk id="2" creationId="{6DEC3089-E1BB-4C37-9D3F-107AFED9C7FD}"/>
          </ac:spMkLst>
        </pc:spChg>
        <pc:spChg chg="mod ord">
          <ac:chgData name="Erin Prangley" userId="S::eprangley@nacdd.org::7f058b9a-f90a-4281-a8c6-5ba31926f190" providerId="AD" clId="Web-{2A71E585-E1A7-FD85-40CF-23365D66E95B}" dt="2020-12-23T20:56:09.417" v="437"/>
          <ac:spMkLst>
            <pc:docMk/>
            <pc:sldMk cId="3045423918" sldId="261"/>
            <ac:spMk id="3" creationId="{7FD73C2E-00FE-48E9-81CC-E2F2D258DF07}"/>
          </ac:spMkLst>
        </pc:spChg>
        <pc:spChg chg="add">
          <ac:chgData name="Erin Prangley" userId="S::eprangley@nacdd.org::7f058b9a-f90a-4281-a8c6-5ba31926f190" providerId="AD" clId="Web-{2A71E585-E1A7-FD85-40CF-23365D66E95B}" dt="2020-12-23T20:56:09.417" v="437"/>
          <ac:spMkLst>
            <pc:docMk/>
            <pc:sldMk cId="3045423918" sldId="261"/>
            <ac:spMk id="11" creationId="{A2679492-7988-4050-9056-542444452411}"/>
          </ac:spMkLst>
        </pc:spChg>
        <pc:spChg chg="add">
          <ac:chgData name="Erin Prangley" userId="S::eprangley@nacdd.org::7f058b9a-f90a-4281-a8c6-5ba31926f190" providerId="AD" clId="Web-{2A71E585-E1A7-FD85-40CF-23365D66E95B}" dt="2020-12-23T20:56:09.417" v="437"/>
          <ac:spMkLst>
            <pc:docMk/>
            <pc:sldMk cId="3045423918" sldId="261"/>
            <ac:spMk id="13" creationId="{B091B163-7D61-4891-ABCF-5C13D9C418D0}"/>
          </ac:spMkLst>
        </pc:spChg>
        <pc:picChg chg="mod">
          <ac:chgData name="Erin Prangley" userId="S::eprangley@nacdd.org::7f058b9a-f90a-4281-a8c6-5ba31926f190" providerId="AD" clId="Web-{2A71E585-E1A7-FD85-40CF-23365D66E95B}" dt="2020-12-23T20:56:09.417" v="437"/>
          <ac:picMkLst>
            <pc:docMk/>
            <pc:sldMk cId="3045423918" sldId="261"/>
            <ac:picMk id="6" creationId="{714706F2-6BDD-498B-BA65-69BE605B8962}"/>
          </ac:picMkLst>
        </pc:picChg>
        <pc:cxnChg chg="add">
          <ac:chgData name="Erin Prangley" userId="S::eprangley@nacdd.org::7f058b9a-f90a-4281-a8c6-5ba31926f190" providerId="AD" clId="Web-{2A71E585-E1A7-FD85-40CF-23365D66E95B}" dt="2020-12-23T20:56:09.417" v="437"/>
          <ac:cxnSpMkLst>
            <pc:docMk/>
            <pc:sldMk cId="3045423918" sldId="261"/>
            <ac:cxnSpMk id="15" creationId="{C49DA8F6-BCC1-4447-B54C-57856834B94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sj.com/articles/covid-19-aid-package-in-limbo-after-trumps-surprise-demand-to-boost-direct-payments-11608739678"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edicaid.gov/federal-policy-guidance/downloads/sho20004.pdf"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December 23</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mn-lt"/>
                <a:cs typeface="+mn-lt"/>
              </a:rPr>
              <a:t>Erin Prangley, Director, Public Policy</a:t>
            </a:r>
            <a:br>
              <a:rPr lang="en-US" dirty="0">
                <a:ea typeface="+mn-lt"/>
                <a:cs typeface="+mn-lt"/>
              </a:rPr>
            </a:br>
            <a:r>
              <a:rPr lang="en-US" dirty="0">
                <a:ea typeface="+mn-lt"/>
                <a:cs typeface="+mn-lt"/>
              </a:rPr>
              <a:t>National Association of Councils on Developmental Disabilities</a:t>
            </a:r>
            <a:endParaRPr lang="en-US" dirty="0"/>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EC3089-E1BB-4C37-9D3F-107AFED9C7FD}"/>
              </a:ext>
            </a:extLst>
          </p:cNvPr>
          <p:cNvSpPr>
            <a:spLocks noGrp="1"/>
          </p:cNvSpPr>
          <p:nvPr>
            <p:ph type="title"/>
          </p:nvPr>
        </p:nvSpPr>
        <p:spPr>
          <a:xfrm>
            <a:off x="1245072" y="1289765"/>
            <a:ext cx="3651101" cy="4270963"/>
          </a:xfrm>
        </p:spPr>
        <p:txBody>
          <a:bodyPr anchor="ctr">
            <a:normAutofit/>
          </a:bodyPr>
          <a:lstStyle/>
          <a:p>
            <a:pPr algn="ctr"/>
            <a:r>
              <a:rPr lang="en-US" sz="4800">
                <a:solidFill>
                  <a:srgbClr val="FFFFFF"/>
                </a:solidFill>
                <a:latin typeface="Calibri"/>
                <a:ea typeface="+mj-lt"/>
                <a:cs typeface="+mj-lt"/>
              </a:rPr>
              <a:t>Stimubus: COVID-19 Aid + 2021 Omnibus passed by Congress</a:t>
            </a:r>
            <a:endParaRPr lang="en-US" sz="4800">
              <a:solidFill>
                <a:srgbClr val="FFFFFF"/>
              </a:solidFill>
              <a:latin typeface="Calibri"/>
              <a:cs typeface="Calibri Light"/>
            </a:endParaRPr>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Content Placeholder 4">
            <a:extLst>
              <a:ext uri="{FF2B5EF4-FFF2-40B4-BE49-F238E27FC236}">
                <a16:creationId xmlns:a16="http://schemas.microsoft.com/office/drawing/2014/main" id="{AB594C5F-C726-47BD-80C1-AB49ACD81AFD}"/>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en-US" sz="1600">
                <a:solidFill>
                  <a:schemeClr val="tx1">
                    <a:alpha val="80000"/>
                  </a:schemeClr>
                </a:solidFill>
                <a:ea typeface="+mn-lt"/>
                <a:cs typeface="+mn-lt"/>
              </a:rPr>
              <a:t>Omnibus appropriations funding the government through September 30, 2021.</a:t>
            </a:r>
          </a:p>
          <a:p>
            <a:r>
              <a:rPr lang="en-US" sz="1600">
                <a:solidFill>
                  <a:schemeClr val="tx1">
                    <a:alpha val="80000"/>
                  </a:schemeClr>
                </a:solidFill>
                <a:ea typeface="+mn-lt"/>
                <a:cs typeface="+mn-lt"/>
              </a:rPr>
              <a:t>Additional roughly $900 billion COVID relief package, multiple legislative extenders, and legislation that will end surprise billing for emergency and scheduled care.</a:t>
            </a:r>
          </a:p>
          <a:p>
            <a:pPr lvl="1"/>
            <a:r>
              <a:rPr lang="en-US" sz="1600">
                <a:solidFill>
                  <a:schemeClr val="tx1">
                    <a:alpha val="80000"/>
                  </a:schemeClr>
                </a:solidFill>
                <a:ea typeface="+mn-lt"/>
                <a:cs typeface="+mn-lt"/>
              </a:rPr>
              <a:t>$600 direct ("stimulus") payments provided to individuals and children. Phases out starting at $75,000 annual income for individuals. But, no stimulus for adult dependents.</a:t>
            </a:r>
          </a:p>
          <a:p>
            <a:pPr lvl="1"/>
            <a:r>
              <a:rPr lang="en-US" sz="1600">
                <a:solidFill>
                  <a:schemeClr val="tx1">
                    <a:alpha val="80000"/>
                  </a:schemeClr>
                </a:solidFill>
                <a:ea typeface="+mn-lt"/>
                <a:cs typeface="+mn-lt"/>
              </a:rPr>
              <a:t>$300/week additional unemployment aid for 11 weeks - could last through at least March 14. Similarly, the program providing unemployment benefits for gig/contract/self-employed workers will be continued for 11 weeks.</a:t>
            </a:r>
            <a:endParaRPr lang="en-US" sz="1600">
              <a:solidFill>
                <a:schemeClr val="tx1">
                  <a:alpha val="80000"/>
                </a:schemeClr>
              </a:solidFill>
              <a:cs typeface="Calibri"/>
            </a:endParaRPr>
          </a:p>
          <a:p>
            <a:pPr lvl="1"/>
            <a:r>
              <a:rPr lang="en-US" sz="1600">
                <a:solidFill>
                  <a:schemeClr val="tx1">
                    <a:alpha val="80000"/>
                  </a:schemeClr>
                </a:solidFill>
                <a:ea typeface="+mn-lt"/>
                <a:cs typeface="+mn-lt"/>
              </a:rPr>
              <a:t>An extension of CDC eviction moratorium through the end of January, and $25 billion in emergency rental assistance.</a:t>
            </a:r>
          </a:p>
          <a:p>
            <a:pPr lvl="1"/>
            <a:r>
              <a:rPr lang="en-US" sz="1600">
                <a:solidFill>
                  <a:schemeClr val="tx1">
                    <a:alpha val="80000"/>
                  </a:schemeClr>
                </a:solidFill>
                <a:cs typeface="Calibri"/>
              </a:rPr>
              <a:t>MFP extended for 3 years.</a:t>
            </a:r>
          </a:p>
          <a:p>
            <a:pPr lvl="1"/>
            <a:r>
              <a:rPr lang="en-US" sz="1600">
                <a:solidFill>
                  <a:schemeClr val="tx1">
                    <a:alpha val="80000"/>
                  </a:schemeClr>
                </a:solidFill>
                <a:cs typeface="Calibri"/>
              </a:rPr>
              <a:t>Permanent extension of medical expenses tax benefit threshold at 7.5%.</a:t>
            </a:r>
          </a:p>
          <a:p>
            <a:pPr lvl="1"/>
            <a:r>
              <a:rPr lang="en-US" sz="1600">
                <a:solidFill>
                  <a:schemeClr val="tx1">
                    <a:alpha val="80000"/>
                  </a:schemeClr>
                </a:solidFill>
                <a:cs typeface="Calibri"/>
              </a:rPr>
              <a:t>No HCBS or FMAP funding.</a:t>
            </a: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39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EC3089-E1BB-4C37-9D3F-107AFED9C7FD}"/>
              </a:ext>
            </a:extLst>
          </p:cNvPr>
          <p:cNvSpPr>
            <a:spLocks noGrp="1"/>
          </p:cNvSpPr>
          <p:nvPr>
            <p:ph type="title"/>
          </p:nvPr>
        </p:nvSpPr>
        <p:spPr>
          <a:xfrm>
            <a:off x="6392583" y="501651"/>
            <a:ext cx="4414848" cy="1716255"/>
          </a:xfrm>
        </p:spPr>
        <p:txBody>
          <a:bodyPr anchor="b">
            <a:normAutofit/>
          </a:bodyPr>
          <a:lstStyle/>
          <a:p>
            <a:r>
              <a:rPr lang="en-US" sz="2700">
                <a:ea typeface="+mj-lt"/>
                <a:cs typeface="+mj-lt"/>
              </a:rPr>
              <a:t>UPDATE: COVID-19 Aid and 2021 Omnibus Appropriations bill stalled after Trump tweet!</a:t>
            </a:r>
            <a:endParaRPr lang="en-US" sz="2700"/>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Graphical user interface, application&#10;&#10;Description automatically generated">
            <a:extLst>
              <a:ext uri="{FF2B5EF4-FFF2-40B4-BE49-F238E27FC236}">
                <a16:creationId xmlns:a16="http://schemas.microsoft.com/office/drawing/2014/main" id="{714706F2-6BDD-498B-BA65-69BE605B8962}"/>
              </a:ext>
            </a:extLst>
          </p:cNvPr>
          <p:cNvPicPr>
            <a:picLocks noChangeAspect="1"/>
          </p:cNvPicPr>
          <p:nvPr/>
        </p:nvPicPr>
        <p:blipFill rotWithShape="1">
          <a:blip r:embed="rId2"/>
          <a:srcRect l="14373" r="16382" b="-2"/>
          <a:stretch/>
        </p:blipFill>
        <p:spPr>
          <a:xfrm>
            <a:off x="279143" y="299509"/>
            <a:ext cx="5221625" cy="6258983"/>
          </a:xfrm>
          <a:prstGeom prst="rect">
            <a:avLst/>
          </a:prstGeom>
        </p:spPr>
      </p:pic>
      <p:sp>
        <p:nvSpPr>
          <p:cNvPr id="3" name="Content Placeholder 2">
            <a:extLst>
              <a:ext uri="{FF2B5EF4-FFF2-40B4-BE49-F238E27FC236}">
                <a16:creationId xmlns:a16="http://schemas.microsoft.com/office/drawing/2014/main" id="{7FD73C2E-00FE-48E9-81CC-E2F2D258DF07}"/>
              </a:ext>
            </a:extLst>
          </p:cNvPr>
          <p:cNvSpPr>
            <a:spLocks noGrp="1"/>
          </p:cNvSpPr>
          <p:nvPr>
            <p:ph idx="1"/>
          </p:nvPr>
        </p:nvSpPr>
        <p:spPr>
          <a:xfrm>
            <a:off x="6392583" y="2645922"/>
            <a:ext cx="4434721" cy="3710427"/>
          </a:xfrm>
        </p:spPr>
        <p:txBody>
          <a:bodyPr vert="horz" lIns="91440" tIns="45720" rIns="91440" bIns="45720" rtlCol="0" anchor="t">
            <a:normAutofit/>
          </a:bodyPr>
          <a:lstStyle/>
          <a:p>
            <a:r>
              <a:rPr lang="en-US" sz="1400">
                <a:solidFill>
                  <a:schemeClr val="tx1">
                    <a:alpha val="80000"/>
                  </a:schemeClr>
                </a:solidFill>
                <a:ea typeface="+mn-lt"/>
                <a:cs typeface="+mn-lt"/>
              </a:rPr>
              <a:t>In the last 2 days: </a:t>
            </a:r>
            <a:endParaRPr lang="en-US" sz="1400">
              <a:solidFill>
                <a:schemeClr val="tx1">
                  <a:alpha val="80000"/>
                </a:schemeClr>
              </a:solidFill>
              <a:cs typeface="Calibri" panose="020F0502020204030204"/>
            </a:endParaRPr>
          </a:p>
          <a:p>
            <a:pPr lvl="1"/>
            <a:r>
              <a:rPr lang="en-US" sz="1400">
                <a:solidFill>
                  <a:schemeClr val="tx1">
                    <a:alpha val="80000"/>
                  </a:schemeClr>
                </a:solidFill>
                <a:ea typeface="+mn-lt"/>
                <a:cs typeface="+mn-lt"/>
              </a:rPr>
              <a:t>Congress passed a bill that included both the COVID relief (including $600 stimulus check) and Omnibus 2021 Appropriations bill. Then they left town. House has yet to "enroll bill." </a:t>
            </a:r>
            <a:endParaRPr lang="en-US" sz="1400">
              <a:solidFill>
                <a:schemeClr val="tx1">
                  <a:alpha val="80000"/>
                </a:schemeClr>
              </a:solidFill>
              <a:cs typeface="Calibri"/>
            </a:endParaRPr>
          </a:p>
          <a:p>
            <a:pPr lvl="1"/>
            <a:r>
              <a:rPr lang="en-US" sz="1400">
                <a:solidFill>
                  <a:schemeClr val="tx1">
                    <a:alpha val="80000"/>
                  </a:schemeClr>
                </a:solidFill>
                <a:ea typeface="+mn-lt"/>
                <a:cs typeface="+mn-lt"/>
              </a:rPr>
              <a:t>President Trump posts twitter video demanding changes 1) Increase stimulus checks to $2000 and 2) eliminate appropriations that he doesn't like (foreign aid, environment...) </a:t>
            </a:r>
            <a:endParaRPr lang="en-US" sz="1400">
              <a:solidFill>
                <a:schemeClr val="tx1">
                  <a:alpha val="80000"/>
                </a:schemeClr>
              </a:solidFill>
              <a:cs typeface="Calibri"/>
            </a:endParaRPr>
          </a:p>
          <a:p>
            <a:pPr lvl="1"/>
            <a:r>
              <a:rPr lang="en-US" sz="1400">
                <a:solidFill>
                  <a:schemeClr val="tx1">
                    <a:alpha val="80000"/>
                  </a:schemeClr>
                </a:solidFill>
                <a:ea typeface="+mn-lt"/>
                <a:cs typeface="+mn-lt"/>
              </a:rPr>
              <a:t>Read more here </a:t>
            </a:r>
            <a:r>
              <a:rPr lang="en-US" sz="1400">
                <a:solidFill>
                  <a:schemeClr val="tx1">
                    <a:alpha val="80000"/>
                  </a:schemeClr>
                </a:solidFill>
                <a:ea typeface="+mn-lt"/>
                <a:cs typeface="+mn-lt"/>
                <a:hlinkClick r:id="rId3"/>
              </a:rPr>
              <a:t>https://www.wsj.com/articles/covid-19-aid-package-in-limbo-after-trumps-surprise-demand-to-boost-direct-payments-11608739678</a:t>
            </a:r>
            <a:endParaRPr lang="en-US" sz="1400">
              <a:solidFill>
                <a:schemeClr val="tx1">
                  <a:alpha val="80000"/>
                </a:schemeClr>
              </a:solidFill>
              <a:cs typeface="Calibri"/>
            </a:endParaRPr>
          </a:p>
        </p:txBody>
      </p:sp>
      <p:cxnSp>
        <p:nvCxnSpPr>
          <p:cNvPr id="15" name="Straight Connector 1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42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60770-65C4-4232-9801-4D440E18FAC1}"/>
              </a:ext>
            </a:extLst>
          </p:cNvPr>
          <p:cNvSpPr>
            <a:spLocks noGrp="1"/>
          </p:cNvSpPr>
          <p:nvPr>
            <p:ph type="title"/>
          </p:nvPr>
        </p:nvSpPr>
        <p:spPr>
          <a:xfrm>
            <a:off x="1245072" y="1289765"/>
            <a:ext cx="3651101" cy="4270963"/>
          </a:xfrm>
        </p:spPr>
        <p:txBody>
          <a:bodyPr anchor="ctr">
            <a:normAutofit/>
          </a:bodyPr>
          <a:lstStyle/>
          <a:p>
            <a:pPr algn="ctr"/>
            <a:r>
              <a:rPr lang="en-US" sz="4800">
                <a:solidFill>
                  <a:srgbClr val="FFFFFF"/>
                </a:solidFill>
                <a:ea typeface="+mj-lt"/>
                <a:cs typeface="+mj-lt"/>
              </a:rPr>
              <a:t>Timeline to avoid a shutdown and pass COVID relief bill.</a:t>
            </a:r>
            <a:endParaRPr lang="en-US" sz="480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26FC74AE-73BB-4D3B-B1BF-21CE74B27085}"/>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en-US" sz="2000">
                <a:solidFill>
                  <a:schemeClr val="tx1">
                    <a:alpha val="80000"/>
                  </a:schemeClr>
                </a:solidFill>
                <a:ea typeface="+mn-lt"/>
                <a:cs typeface="+mn-lt"/>
              </a:rPr>
              <a:t>12/26 House meets "Pro Forma." House leadership might ask for unanimous consent to pass a "stand-alone" bill that includes another Continuing Resolution (date uncertain) and the increased $2000 stimulus check in order to avoid a government shutdown, but probably won't get it -- Senate is even less likely to pass something by unanimous consent. </a:t>
            </a:r>
            <a:endParaRPr lang="en-US" sz="2000">
              <a:solidFill>
                <a:schemeClr val="tx1">
                  <a:alpha val="80000"/>
                </a:schemeClr>
              </a:solidFill>
              <a:cs typeface="Calibri" panose="020F0502020204030204"/>
            </a:endParaRPr>
          </a:p>
          <a:p>
            <a:r>
              <a:rPr lang="en-US" sz="2000">
                <a:solidFill>
                  <a:schemeClr val="tx1">
                    <a:alpha val="80000"/>
                  </a:schemeClr>
                </a:solidFill>
                <a:ea typeface="+mn-lt"/>
                <a:cs typeface="+mn-lt"/>
              </a:rPr>
              <a:t>12/27 COVID relief provisions expire. Enhanced unemployment insurance; eviction moratorium, and other programs will </a:t>
            </a:r>
            <a:r>
              <a:rPr lang="en-US" sz="2000" u="sng">
                <a:solidFill>
                  <a:schemeClr val="tx1">
                    <a:alpha val="80000"/>
                  </a:schemeClr>
                </a:solidFill>
                <a:ea typeface="+mn-lt"/>
                <a:cs typeface="+mn-lt"/>
              </a:rPr>
              <a:t>expire </a:t>
            </a:r>
            <a:r>
              <a:rPr lang="en-US" sz="2000">
                <a:solidFill>
                  <a:schemeClr val="tx1">
                    <a:alpha val="80000"/>
                  </a:schemeClr>
                </a:solidFill>
                <a:ea typeface="+mn-lt"/>
                <a:cs typeface="+mn-lt"/>
              </a:rPr>
              <a:t>if no bill passes to extend them.  </a:t>
            </a:r>
            <a:endParaRPr lang="en-US" sz="2000">
              <a:solidFill>
                <a:schemeClr val="tx1">
                  <a:alpha val="80000"/>
                </a:schemeClr>
              </a:solidFill>
              <a:cs typeface="Calibri"/>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081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6425172-ACBB-420C-91F1-A17451E6BD22}"/>
              </a:ext>
            </a:extLst>
          </p:cNvPr>
          <p:cNvSpPr>
            <a:spLocks noGrp="1"/>
          </p:cNvSpPr>
          <p:nvPr>
            <p:ph type="title"/>
          </p:nvPr>
        </p:nvSpPr>
        <p:spPr>
          <a:xfrm>
            <a:off x="1188069" y="381935"/>
            <a:ext cx="4008583" cy="5974414"/>
          </a:xfrm>
        </p:spPr>
        <p:txBody>
          <a:bodyPr anchor="ctr">
            <a:normAutofit/>
          </a:bodyPr>
          <a:lstStyle/>
          <a:p>
            <a:r>
              <a:rPr lang="en-US" sz="6200">
                <a:solidFill>
                  <a:srgbClr val="FFFFFF"/>
                </a:solidFill>
                <a:ea typeface="+mj-lt"/>
                <a:cs typeface="+mj-lt"/>
              </a:rPr>
              <a:t>Timeline to avoid a shutdown and pass COVID relief bill.</a:t>
            </a:r>
            <a:endParaRPr lang="en-US" sz="620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9B490003-A378-4DFC-9092-625436E5BFA9}"/>
              </a:ext>
            </a:extLst>
          </p:cNvPr>
          <p:cNvSpPr>
            <a:spLocks noGrp="1"/>
          </p:cNvSpPr>
          <p:nvPr>
            <p:ph idx="1"/>
          </p:nvPr>
        </p:nvSpPr>
        <p:spPr>
          <a:xfrm>
            <a:off x="6297233" y="518400"/>
            <a:ext cx="4771607" cy="5837949"/>
          </a:xfrm>
        </p:spPr>
        <p:txBody>
          <a:bodyPr vert="horz" lIns="91440" tIns="45720" rIns="91440" bIns="45720" rtlCol="0" anchor="ctr">
            <a:noAutofit/>
          </a:bodyPr>
          <a:lstStyle/>
          <a:p>
            <a:r>
              <a:rPr lang="en-US" sz="2000" dirty="0">
                <a:solidFill>
                  <a:schemeClr val="tx1">
                    <a:alpha val="80000"/>
                  </a:schemeClr>
                </a:solidFill>
                <a:ea typeface="+mn-lt"/>
                <a:cs typeface="+mn-lt"/>
              </a:rPr>
              <a:t>12/28 Congress reconvenes. Congress could take up the "stand-alone" bill to meet the demand for stimulus check but will probably not reopen the carefully negotiated Omnibus 2021 Appropriations bill. They might negotiate another continuing resolution if the President does not agree to entire Omnibus.  </a:t>
            </a:r>
          </a:p>
          <a:p>
            <a:r>
              <a:rPr lang="en-US" sz="2000" dirty="0">
                <a:solidFill>
                  <a:schemeClr val="tx1">
                    <a:alpha val="80000"/>
                  </a:schemeClr>
                </a:solidFill>
                <a:ea typeface="+mn-lt"/>
                <a:cs typeface="+mn-lt"/>
              </a:rPr>
              <a:t>1/3 New Congress. If no law by then (for example the President's "pocket-veto"), the new Congress would have to start all over again with a new bill and new members of Congress. </a:t>
            </a:r>
          </a:p>
          <a:p>
            <a:r>
              <a:rPr lang="en-US" sz="2000" dirty="0">
                <a:solidFill>
                  <a:schemeClr val="tx1">
                    <a:alpha val="80000"/>
                  </a:schemeClr>
                </a:solidFill>
                <a:ea typeface="+mn-lt"/>
                <a:cs typeface="+mn-lt"/>
              </a:rPr>
              <a:t>Side note: The stimulus bill did not include funding for adult dependents. We are considering a second bite at the apple to make our case if there is a stand-alone bill on just the stimulus checks.</a:t>
            </a:r>
            <a:endParaRPr lang="en-US" sz="2000">
              <a:solidFill>
                <a:schemeClr val="tx1">
                  <a:alpha val="80000"/>
                </a:schemeClr>
              </a:solidFill>
              <a:cs typeface="Calibri"/>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13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4749-8998-403B-9EA2-8D78CF681B99}"/>
              </a:ext>
            </a:extLst>
          </p:cNvPr>
          <p:cNvSpPr>
            <a:spLocks noGrp="1"/>
          </p:cNvSpPr>
          <p:nvPr>
            <p:ph type="title"/>
          </p:nvPr>
        </p:nvSpPr>
        <p:spPr>
          <a:xfrm>
            <a:off x="481013" y="3752849"/>
            <a:ext cx="3290887" cy="2452687"/>
          </a:xfrm>
        </p:spPr>
        <p:txBody>
          <a:bodyPr anchor="ctr">
            <a:normAutofit/>
          </a:bodyPr>
          <a:lstStyle/>
          <a:p>
            <a:r>
              <a:rPr lang="en-US" sz="3600">
                <a:ea typeface="+mj-lt"/>
                <a:cs typeface="+mj-lt"/>
              </a:rPr>
              <a:t>K Waivers WIN!</a:t>
            </a:r>
            <a:endParaRPr lang="en-US" sz="3600"/>
          </a:p>
        </p:txBody>
      </p:sp>
      <p:pic>
        <p:nvPicPr>
          <p:cNvPr id="4" name="Picture 4" descr="Logo, company name&#10;&#10;Description automatically generated">
            <a:extLst>
              <a:ext uri="{FF2B5EF4-FFF2-40B4-BE49-F238E27FC236}">
                <a16:creationId xmlns:a16="http://schemas.microsoft.com/office/drawing/2014/main" id="{E84205EF-95F1-4009-8D55-199BE7224F1E}"/>
              </a:ext>
            </a:extLst>
          </p:cNvPr>
          <p:cNvPicPr>
            <a:picLocks noChangeAspect="1"/>
          </p:cNvPicPr>
          <p:nvPr/>
        </p:nvPicPr>
        <p:blipFill rotWithShape="1">
          <a:blip r:embed="rId2"/>
          <a:srcRect t="21820" b="21820"/>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DAF16898-1C1A-4678-A4AC-91119DFB76BA}"/>
              </a:ext>
            </a:extLst>
          </p:cNvPr>
          <p:cNvSpPr>
            <a:spLocks noGrp="1"/>
          </p:cNvSpPr>
          <p:nvPr>
            <p:ph idx="1"/>
          </p:nvPr>
        </p:nvSpPr>
        <p:spPr>
          <a:xfrm>
            <a:off x="4223982" y="3752850"/>
            <a:ext cx="7485413" cy="2452687"/>
          </a:xfrm>
        </p:spPr>
        <p:txBody>
          <a:bodyPr vert="horz" lIns="91440" tIns="45720" rIns="91440" bIns="45720" rtlCol="0" anchor="ctr">
            <a:normAutofit/>
          </a:bodyPr>
          <a:lstStyle/>
          <a:p>
            <a:r>
              <a:rPr lang="en-US" sz="1800">
                <a:ea typeface="+mn-lt"/>
                <a:cs typeface="+mn-lt"/>
              </a:rPr>
              <a:t>CMS guidance is out and extends the termination of Appendix K submissions in response to the COVID-19 public health emergency (PHE), to no later than six months after the expiration of the PHE. You can read details here: </a:t>
            </a:r>
            <a:r>
              <a:rPr lang="en-US" sz="1800">
                <a:ea typeface="+mn-lt"/>
                <a:cs typeface="+mn-lt"/>
                <a:hlinkClick r:id="rId3"/>
              </a:rPr>
              <a:t>https://www.medicaid.gov/federal-policy-guidance/downloads/sho20004.pdf</a:t>
            </a:r>
            <a:r>
              <a:rPr lang="en-US" sz="1800">
                <a:ea typeface="+mn-lt"/>
                <a:cs typeface="+mn-lt"/>
              </a:rPr>
              <a:t> </a:t>
            </a:r>
            <a:endParaRPr lang="en-US" sz="1800">
              <a:cs typeface="Calibri" panose="020F0502020204030204"/>
            </a:endParaRPr>
          </a:p>
          <a:p>
            <a:r>
              <a:rPr lang="en-US" sz="1800">
                <a:ea typeface="+mn-lt"/>
                <a:cs typeface="+mn-lt"/>
              </a:rPr>
              <a:t> Congratulations to the NACDD Medicaid Waiver Task Force for their hard work over the past 8 months to make this happen!</a:t>
            </a:r>
            <a:endParaRPr lang="en-US" sz="1800"/>
          </a:p>
        </p:txBody>
      </p:sp>
    </p:spTree>
    <p:extLst>
      <p:ext uri="{BB962C8B-B14F-4D97-AF65-F5344CB8AC3E}">
        <p14:creationId xmlns:p14="http://schemas.microsoft.com/office/powerpoint/2010/main" val="31254502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09B077-0848-447B-B74A-E56048556DD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0D543FF-B70E-472D-8525-0629AC6D3FA2}">
  <ds:schemaRefs>
    <ds:schemaRef ds:uri="http://schemas.microsoft.com/sharepoint/v3/contenttype/forms"/>
  </ds:schemaRefs>
</ds:datastoreItem>
</file>

<file path=customXml/itemProps3.xml><?xml version="1.0" encoding="utf-8"?>
<ds:datastoreItem xmlns:ds="http://schemas.openxmlformats.org/officeDocument/2006/customXml" ds:itemID="{B8FDD5FA-B84C-488B-865E-B5F2CFFBB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NACDD  Policy Update December 23</vt:lpstr>
      <vt:lpstr>Stimubus: COVID-19 Aid + 2021 Omnibus passed by Congress</vt:lpstr>
      <vt:lpstr>UPDATE: COVID-19 Aid and 2021 Omnibus Appropriations bill stalled after Trump tweet!</vt:lpstr>
      <vt:lpstr>Timeline to avoid a shutdown and pass COVID relief bill.</vt:lpstr>
      <vt:lpstr>Timeline to avoid a shutdown and pass COVID relief bill.</vt:lpstr>
      <vt:lpstr>K Waivers WIN!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94</cp:revision>
  <dcterms:created xsi:type="dcterms:W3CDTF">2020-12-23T19:57:03Z</dcterms:created>
  <dcterms:modified xsi:type="dcterms:W3CDTF">2020-12-23T20:59:39Z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