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4"/>
  </p:notesMasterIdLst>
  <p:sldIdLst>
    <p:sldId id="256" r:id="rId6"/>
    <p:sldId id="259" r:id="rId7"/>
    <p:sldId id="257" r:id="rId8"/>
    <p:sldId id="258" r:id="rId9"/>
    <p:sldId id="260" r:id="rId10"/>
    <p:sldId id="261" r:id="rId11"/>
    <p:sldId id="262" r:id="rId12"/>
    <p:sldId id="263" r:id="rId13"/>
  </p:sldIdLst>
  <p:sldSz cx="12192000" cy="6858000"/>
  <p:notesSz cx="6858000" cy="352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CDB48-65D8-B228-A267-A270F3118820}" v="30" dt="2020-12-16T20:05:21.935"/>
    <p1510:client id="{1EBD34F5-E8ED-3E4A-932F-13104EC5A560}" v="58" dt="2020-12-16T20:52:29.218"/>
    <p1510:client id="{6655894D-62EA-6F7B-DE12-4FF19FB9C417}" v="142" dt="2020-12-16T19:27:20.575"/>
    <p1510:client id="{AA952EF4-73AA-488E-B5C2-A310398F6A21}" v="3" dt="2020-12-16T20:49:56.130"/>
    <p1510:client id="{DBAA2F16-C1D9-B001-88D4-6D7A25140782}" v="190" dt="2020-12-16T18:27:31.559"/>
    <p1510:client id="{E4C5F5FA-4831-FAB5-7AF6-476A71CDF17A}" v="21" dt="2020-12-15T21:51:27.053"/>
    <p1510:client id="{F145DBFC-E14C-C758-078A-078948903B1A}" v="526" dt="2020-12-16T20:57:38.5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E4C5F5FA-4831-FAB5-7AF6-476A71CDF17A}"/>
    <pc:docChg chg="addSld delSld modSld">
      <pc:chgData name="Erin Prangley" userId="S::eprangley@nacdd.org::7f058b9a-f90a-4281-a8c6-5ba31926f190" providerId="AD" clId="Web-{E4C5F5FA-4831-FAB5-7AF6-476A71CDF17A}" dt="2020-12-15T21:51:27.053" v="18"/>
      <pc:docMkLst>
        <pc:docMk/>
      </pc:docMkLst>
      <pc:sldChg chg="modSp">
        <pc:chgData name="Erin Prangley" userId="S::eprangley@nacdd.org::7f058b9a-f90a-4281-a8c6-5ba31926f190" providerId="AD" clId="Web-{E4C5F5FA-4831-FAB5-7AF6-476A71CDF17A}" dt="2020-12-15T21:50:52.771" v="6" actId="20577"/>
        <pc:sldMkLst>
          <pc:docMk/>
          <pc:sldMk cId="1731942061" sldId="256"/>
        </pc:sldMkLst>
        <pc:spChg chg="mod">
          <ac:chgData name="Erin Prangley" userId="S::eprangley@nacdd.org::7f058b9a-f90a-4281-a8c6-5ba31926f190" providerId="AD" clId="Web-{E4C5F5FA-4831-FAB5-7AF6-476A71CDF17A}" dt="2020-12-15T21:50:52.771" v="6" actId="20577"/>
          <ac:spMkLst>
            <pc:docMk/>
            <pc:sldMk cId="1731942061" sldId="256"/>
            <ac:spMk id="2" creationId="{00000000-0000-0000-0000-000000000000}"/>
          </ac:spMkLst>
        </pc:spChg>
      </pc:sldChg>
      <pc:sldChg chg="delSp new">
        <pc:chgData name="Erin Prangley" userId="S::eprangley@nacdd.org::7f058b9a-f90a-4281-a8c6-5ba31926f190" providerId="AD" clId="Web-{E4C5F5FA-4831-FAB5-7AF6-476A71CDF17A}" dt="2020-12-15T21:51:27.053" v="18"/>
        <pc:sldMkLst>
          <pc:docMk/>
          <pc:sldMk cId="1592313090" sldId="257"/>
        </pc:sldMkLst>
        <pc:spChg chg="del">
          <ac:chgData name="Erin Prangley" userId="S::eprangley@nacdd.org::7f058b9a-f90a-4281-a8c6-5ba31926f190" providerId="AD" clId="Web-{E4C5F5FA-4831-FAB5-7AF6-476A71CDF17A}" dt="2020-12-15T21:51:23.147" v="17"/>
          <ac:spMkLst>
            <pc:docMk/>
            <pc:sldMk cId="1592313090" sldId="257"/>
            <ac:spMk id="2" creationId="{50678FEA-BABA-478E-9D3A-75F5DD2972C2}"/>
          </ac:spMkLst>
        </pc:spChg>
        <pc:spChg chg="del">
          <ac:chgData name="Erin Prangley" userId="S::eprangley@nacdd.org::7f058b9a-f90a-4281-a8c6-5ba31926f190" providerId="AD" clId="Web-{E4C5F5FA-4831-FAB5-7AF6-476A71CDF17A}" dt="2020-12-15T21:51:27.053" v="18"/>
          <ac:spMkLst>
            <pc:docMk/>
            <pc:sldMk cId="1592313090" sldId="257"/>
            <ac:spMk id="3" creationId="{7B3B3A94-D497-4D32-8A90-8096490BFF15}"/>
          </ac:spMkLst>
        </pc:spChg>
      </pc:sldChg>
      <pc:sldChg chg="delSp modSp del">
        <pc:chgData name="Erin Prangley" userId="S::eprangley@nacdd.org::7f058b9a-f90a-4281-a8c6-5ba31926f190" providerId="AD" clId="Web-{E4C5F5FA-4831-FAB5-7AF6-476A71CDF17A}" dt="2020-12-15T21:51:10.974" v="15"/>
        <pc:sldMkLst>
          <pc:docMk/>
          <pc:sldMk cId="3104162015" sldId="259"/>
        </pc:sldMkLst>
        <pc:spChg chg="mod">
          <ac:chgData name="Erin Prangley" userId="S::eprangley@nacdd.org::7f058b9a-f90a-4281-a8c6-5ba31926f190" providerId="AD" clId="Web-{E4C5F5FA-4831-FAB5-7AF6-476A71CDF17A}" dt="2020-12-15T21:50:58.427" v="9" actId="20577"/>
          <ac:spMkLst>
            <pc:docMk/>
            <pc:sldMk cId="3104162015" sldId="259"/>
            <ac:spMk id="3" creationId="{D5D6510C-E209-481F-8D06-67954B991F6C}"/>
          </ac:spMkLst>
        </pc:spChg>
        <pc:spChg chg="del">
          <ac:chgData name="Erin Prangley" userId="S::eprangley@nacdd.org::7f058b9a-f90a-4281-a8c6-5ba31926f190" providerId="AD" clId="Web-{E4C5F5FA-4831-FAB5-7AF6-476A71CDF17A}" dt="2020-12-15T21:50:59.990" v="10"/>
          <ac:spMkLst>
            <pc:docMk/>
            <pc:sldMk cId="3104162015" sldId="259"/>
            <ac:spMk id="4" creationId="{AEB2463C-B7D7-419A-B9DD-B15775E2655A}"/>
          </ac:spMkLst>
        </pc:spChg>
        <pc:spChg chg="del">
          <ac:chgData name="Erin Prangley" userId="S::eprangley@nacdd.org::7f058b9a-f90a-4281-a8c6-5ba31926f190" providerId="AD" clId="Web-{E4C5F5FA-4831-FAB5-7AF6-476A71CDF17A}" dt="2020-12-15T21:51:02.318" v="11"/>
          <ac:spMkLst>
            <pc:docMk/>
            <pc:sldMk cId="3104162015" sldId="259"/>
            <ac:spMk id="6" creationId="{D46BA06D-2A70-4455-A252-7D804C55131B}"/>
          </ac:spMkLst>
        </pc:spChg>
        <pc:picChg chg="del">
          <ac:chgData name="Erin Prangley" userId="S::eprangley@nacdd.org::7f058b9a-f90a-4281-a8c6-5ba31926f190" providerId="AD" clId="Web-{E4C5F5FA-4831-FAB5-7AF6-476A71CDF17A}" dt="2020-12-15T21:50:55.552" v="8"/>
          <ac:picMkLst>
            <pc:docMk/>
            <pc:sldMk cId="3104162015" sldId="259"/>
            <ac:picMk id="2" creationId="{C5363A45-F28B-4286-95AC-84941D172CA3}"/>
          </ac:picMkLst>
        </pc:picChg>
      </pc:sldChg>
      <pc:sldChg chg="del">
        <pc:chgData name="Erin Prangley" userId="S::eprangley@nacdd.org::7f058b9a-f90a-4281-a8c6-5ba31926f190" providerId="AD" clId="Web-{E4C5F5FA-4831-FAB5-7AF6-476A71CDF17A}" dt="2020-12-15T21:51:10.974" v="13"/>
        <pc:sldMkLst>
          <pc:docMk/>
          <pc:sldMk cId="3415869223" sldId="260"/>
        </pc:sldMkLst>
      </pc:sldChg>
      <pc:sldChg chg="add del replId">
        <pc:chgData name="Erin Prangley" userId="S::eprangley@nacdd.org::7f058b9a-f90a-4281-a8c6-5ba31926f190" providerId="AD" clId="Web-{E4C5F5FA-4831-FAB5-7AF6-476A71CDF17A}" dt="2020-12-15T21:51:10.974" v="14"/>
        <pc:sldMkLst>
          <pc:docMk/>
          <pc:sldMk cId="530742997" sldId="261"/>
        </pc:sldMkLst>
      </pc:sldChg>
    </pc:docChg>
  </pc:docChgLst>
  <pc:docChgLst>
    <pc:chgData name="Rafael Rolon-Muniz" userId="S::rrolon-muniz@nacdd.org::abb2c1ea-12e7-46ca-a431-b9f92e029dde" providerId="AD" clId="Web-{DBAA2F16-C1D9-B001-88D4-6D7A25140782}"/>
    <pc:docChg chg="addSld delSld modSld">
      <pc:chgData name="Rafael Rolon-Muniz" userId="S::rrolon-muniz@nacdd.org::abb2c1ea-12e7-46ca-a431-b9f92e029dde" providerId="AD" clId="Web-{DBAA2F16-C1D9-B001-88D4-6D7A25140782}" dt="2020-12-16T18:27:31.559" v="189" actId="14100"/>
      <pc:docMkLst>
        <pc:docMk/>
      </pc:docMkLst>
      <pc:sldChg chg="addSp delSp modSp">
        <pc:chgData name="Rafael Rolon-Muniz" userId="S::rrolon-muniz@nacdd.org::abb2c1ea-12e7-46ca-a431-b9f92e029dde" providerId="AD" clId="Web-{DBAA2F16-C1D9-B001-88D4-6D7A25140782}" dt="2020-12-16T18:20:24.843" v="78" actId="20577"/>
        <pc:sldMkLst>
          <pc:docMk/>
          <pc:sldMk cId="1592313090" sldId="257"/>
        </pc:sldMkLst>
        <pc:spChg chg="add del mod">
          <ac:chgData name="Rafael Rolon-Muniz" userId="S::rrolon-muniz@nacdd.org::abb2c1ea-12e7-46ca-a431-b9f92e029dde" providerId="AD" clId="Web-{DBAA2F16-C1D9-B001-88D4-6D7A25140782}" dt="2020-12-16T17:19:20.023" v="2"/>
          <ac:spMkLst>
            <pc:docMk/>
            <pc:sldMk cId="1592313090" sldId="257"/>
            <ac:spMk id="2" creationId="{A3A96F4C-DE51-4F70-B54A-FB6E1327A9C0}"/>
          </ac:spMkLst>
        </pc:spChg>
        <pc:spChg chg="add mod">
          <ac:chgData name="Rafael Rolon-Muniz" userId="S::rrolon-muniz@nacdd.org::abb2c1ea-12e7-46ca-a431-b9f92e029dde" providerId="AD" clId="Web-{DBAA2F16-C1D9-B001-88D4-6D7A25140782}" dt="2020-12-16T18:20:24.843" v="78" actId="20577"/>
          <ac:spMkLst>
            <pc:docMk/>
            <pc:sldMk cId="1592313090" sldId="257"/>
            <ac:spMk id="3" creationId="{0FC7111E-8786-4743-AE62-BB296E3CF2A9}"/>
          </ac:spMkLst>
        </pc:spChg>
        <pc:spChg chg="add mod">
          <ac:chgData name="Rafael Rolon-Muniz" userId="S::rrolon-muniz@nacdd.org::abb2c1ea-12e7-46ca-a431-b9f92e029dde" providerId="AD" clId="Web-{DBAA2F16-C1D9-B001-88D4-6D7A25140782}" dt="2020-12-16T17:29:20.805" v="54" actId="14100"/>
          <ac:spMkLst>
            <pc:docMk/>
            <pc:sldMk cId="1592313090" sldId="257"/>
            <ac:spMk id="4" creationId="{02F09B8B-5251-4C36-904F-6B1127DC30D6}"/>
          </ac:spMkLst>
        </pc:spChg>
        <pc:picChg chg="add mod">
          <ac:chgData name="Rafael Rolon-Muniz" userId="S::rrolon-muniz@nacdd.org::abb2c1ea-12e7-46ca-a431-b9f92e029dde" providerId="AD" clId="Web-{DBAA2F16-C1D9-B001-88D4-6D7A25140782}" dt="2020-12-16T17:36:46.802" v="58" actId="1076"/>
          <ac:picMkLst>
            <pc:docMk/>
            <pc:sldMk cId="1592313090" sldId="257"/>
            <ac:picMk id="5" creationId="{B9EAB58A-6DA7-4B04-8C3D-30E8B130BEC3}"/>
          </ac:picMkLst>
        </pc:picChg>
      </pc:sldChg>
      <pc:sldChg chg="addSp delSp modSp new">
        <pc:chgData name="Rafael Rolon-Muniz" userId="S::rrolon-muniz@nacdd.org::abb2c1ea-12e7-46ca-a431-b9f92e029dde" providerId="AD" clId="Web-{DBAA2F16-C1D9-B001-88D4-6D7A25140782}" dt="2020-12-16T18:24:33.422" v="136" actId="14100"/>
        <pc:sldMkLst>
          <pc:docMk/>
          <pc:sldMk cId="201146496" sldId="258"/>
        </pc:sldMkLst>
        <pc:spChg chg="del">
          <ac:chgData name="Rafael Rolon-Muniz" userId="S::rrolon-muniz@nacdd.org::abb2c1ea-12e7-46ca-a431-b9f92e029dde" providerId="AD" clId="Web-{DBAA2F16-C1D9-B001-88D4-6D7A25140782}" dt="2020-12-16T17:37:25.819" v="63"/>
          <ac:spMkLst>
            <pc:docMk/>
            <pc:sldMk cId="201146496" sldId="258"/>
            <ac:spMk id="2" creationId="{20CF8430-8286-49F6-9940-5C02937E8E58}"/>
          </ac:spMkLst>
        </pc:spChg>
        <pc:spChg chg="add mod">
          <ac:chgData name="Rafael Rolon-Muniz" userId="S::rrolon-muniz@nacdd.org::abb2c1ea-12e7-46ca-a431-b9f92e029dde" providerId="AD" clId="Web-{DBAA2F16-C1D9-B001-88D4-6D7A25140782}" dt="2020-12-16T18:24:33.422" v="136" actId="14100"/>
          <ac:spMkLst>
            <pc:docMk/>
            <pc:sldMk cId="201146496" sldId="258"/>
            <ac:spMk id="2" creationId="{E8C42FC5-F06F-496C-8054-063A4372AB67}"/>
          </ac:spMkLst>
        </pc:spChg>
        <pc:spChg chg="del">
          <ac:chgData name="Rafael Rolon-Muniz" userId="S::rrolon-muniz@nacdd.org::abb2c1ea-12e7-46ca-a431-b9f92e029dde" providerId="AD" clId="Web-{DBAA2F16-C1D9-B001-88D4-6D7A25140782}" dt="2020-12-16T17:37:22.178" v="62"/>
          <ac:spMkLst>
            <pc:docMk/>
            <pc:sldMk cId="201146496" sldId="258"/>
            <ac:spMk id="3" creationId="{2EFE496D-EB28-4460-AD75-5A11D348BD5A}"/>
          </ac:spMkLst>
        </pc:spChg>
        <pc:spChg chg="add mod">
          <ac:chgData name="Rafael Rolon-Muniz" userId="S::rrolon-muniz@nacdd.org::abb2c1ea-12e7-46ca-a431-b9f92e029dde" providerId="AD" clId="Web-{DBAA2F16-C1D9-B001-88D4-6D7A25140782}" dt="2020-12-16T18:22:36.571" v="85" actId="1076"/>
          <ac:spMkLst>
            <pc:docMk/>
            <pc:sldMk cId="201146496" sldId="258"/>
            <ac:spMk id="4" creationId="{4E09B265-2F41-4FC6-992D-0126964AA19C}"/>
          </ac:spMkLst>
        </pc:spChg>
      </pc:sldChg>
      <pc:sldChg chg="new del">
        <pc:chgData name="Rafael Rolon-Muniz" userId="S::rrolon-muniz@nacdd.org::abb2c1ea-12e7-46ca-a431-b9f92e029dde" providerId="AD" clId="Web-{DBAA2F16-C1D9-B001-88D4-6D7A25140782}" dt="2020-12-16T17:37:04.505" v="60"/>
        <pc:sldMkLst>
          <pc:docMk/>
          <pc:sldMk cId="3944182142" sldId="258"/>
        </pc:sldMkLst>
      </pc:sldChg>
      <pc:sldChg chg="addSp delSp modSp new">
        <pc:chgData name="Rafael Rolon-Muniz" userId="S::rrolon-muniz@nacdd.org::abb2c1ea-12e7-46ca-a431-b9f92e029dde" providerId="AD" clId="Web-{DBAA2F16-C1D9-B001-88D4-6D7A25140782}" dt="2020-12-16T18:27:31.559" v="189" actId="14100"/>
        <pc:sldMkLst>
          <pc:docMk/>
          <pc:sldMk cId="2142363948" sldId="260"/>
        </pc:sldMkLst>
        <pc:spChg chg="del">
          <ac:chgData name="Rafael Rolon-Muniz" userId="S::rrolon-muniz@nacdd.org::abb2c1ea-12e7-46ca-a431-b9f92e029dde" providerId="AD" clId="Web-{DBAA2F16-C1D9-B001-88D4-6D7A25140782}" dt="2020-12-16T18:25:03.206" v="139"/>
          <ac:spMkLst>
            <pc:docMk/>
            <pc:sldMk cId="2142363948" sldId="260"/>
            <ac:spMk id="2" creationId="{0AE23EB7-FA24-428B-BFE3-782E9D3EA3A7}"/>
          </ac:spMkLst>
        </pc:spChg>
        <pc:spChg chg="del">
          <ac:chgData name="Rafael Rolon-Muniz" userId="S::rrolon-muniz@nacdd.org::abb2c1ea-12e7-46ca-a431-b9f92e029dde" providerId="AD" clId="Web-{DBAA2F16-C1D9-B001-88D4-6D7A25140782}" dt="2020-12-16T18:25:01.471" v="138"/>
          <ac:spMkLst>
            <pc:docMk/>
            <pc:sldMk cId="2142363948" sldId="260"/>
            <ac:spMk id="3" creationId="{95E413B3-63F1-4E53-8722-80CD19CF00DB}"/>
          </ac:spMkLst>
        </pc:spChg>
        <pc:spChg chg="add mod">
          <ac:chgData name="Rafael Rolon-Muniz" userId="S::rrolon-muniz@nacdd.org::abb2c1ea-12e7-46ca-a431-b9f92e029dde" providerId="AD" clId="Web-{DBAA2F16-C1D9-B001-88D4-6D7A25140782}" dt="2020-12-16T18:25:32.145" v="148" actId="1076"/>
          <ac:spMkLst>
            <pc:docMk/>
            <pc:sldMk cId="2142363948" sldId="260"/>
            <ac:spMk id="4" creationId="{80AF160A-3278-40FF-9FD3-A9EF8DE9E945}"/>
          </ac:spMkLst>
        </pc:spChg>
        <pc:spChg chg="add mod">
          <ac:chgData name="Rafael Rolon-Muniz" userId="S::rrolon-muniz@nacdd.org::abb2c1ea-12e7-46ca-a431-b9f92e029dde" providerId="AD" clId="Web-{DBAA2F16-C1D9-B001-88D4-6D7A25140782}" dt="2020-12-16T18:27:06.745" v="186" actId="14100"/>
          <ac:spMkLst>
            <pc:docMk/>
            <pc:sldMk cId="2142363948" sldId="260"/>
            <ac:spMk id="5" creationId="{C0320135-B083-422C-A4F3-3987925C4F2B}"/>
          </ac:spMkLst>
        </pc:spChg>
        <pc:picChg chg="add mod">
          <ac:chgData name="Rafael Rolon-Muniz" userId="S::rrolon-muniz@nacdd.org::abb2c1ea-12e7-46ca-a431-b9f92e029dde" providerId="AD" clId="Web-{DBAA2F16-C1D9-B001-88D4-6D7A25140782}" dt="2020-12-16T18:27:31.559" v="189" actId="14100"/>
          <ac:picMkLst>
            <pc:docMk/>
            <pc:sldMk cId="2142363948" sldId="260"/>
            <ac:picMk id="6" creationId="{A7054993-7D5D-467D-AF9D-31FE16DD7656}"/>
          </ac:picMkLst>
        </pc:picChg>
      </pc:sldChg>
    </pc:docChg>
  </pc:docChgLst>
  <pc:docChgLst>
    <pc:chgData name="Erin Prangley" userId="S::eprangley@nacdd.org::7f058b9a-f90a-4281-a8c6-5ba31926f190" providerId="AD" clId="Web-{F145DBFC-E14C-C758-078A-078948903B1A}"/>
    <pc:docChg chg="addSld modSld sldOrd">
      <pc:chgData name="Erin Prangley" userId="S::eprangley@nacdd.org::7f058b9a-f90a-4281-a8c6-5ba31926f190" providerId="AD" clId="Web-{F145DBFC-E14C-C758-078A-078948903B1A}" dt="2020-12-16T20:57:38.593" v="545"/>
      <pc:docMkLst>
        <pc:docMk/>
      </pc:docMkLst>
      <pc:sldChg chg="addSp delSp modSp new ord">
        <pc:chgData name="Erin Prangley" userId="S::eprangley@nacdd.org::7f058b9a-f90a-4281-a8c6-5ba31926f190" providerId="AD" clId="Web-{F145DBFC-E14C-C758-078A-078948903B1A}" dt="2020-12-16T20:57:38.593" v="545"/>
        <pc:sldMkLst>
          <pc:docMk/>
          <pc:sldMk cId="4067404877" sldId="259"/>
        </pc:sldMkLst>
        <pc:spChg chg="del">
          <ac:chgData name="Erin Prangley" userId="S::eprangley@nacdd.org::7f058b9a-f90a-4281-a8c6-5ba31926f190" providerId="AD" clId="Web-{F145DBFC-E14C-C758-078A-078948903B1A}" dt="2020-12-16T18:30:18.664" v="1"/>
          <ac:spMkLst>
            <pc:docMk/>
            <pc:sldMk cId="4067404877" sldId="259"/>
            <ac:spMk id="2" creationId="{F887970B-B839-4D7C-88F1-039AFC98363D}"/>
          </ac:spMkLst>
        </pc:spChg>
        <pc:spChg chg="del">
          <ac:chgData name="Erin Prangley" userId="S::eprangley@nacdd.org::7f058b9a-f90a-4281-a8c6-5ba31926f190" providerId="AD" clId="Web-{F145DBFC-E14C-C758-078A-078948903B1A}" dt="2020-12-16T18:30:26.790" v="2"/>
          <ac:spMkLst>
            <pc:docMk/>
            <pc:sldMk cId="4067404877" sldId="259"/>
            <ac:spMk id="3" creationId="{1A792719-E021-464F-9527-10D74FE054B5}"/>
          </ac:spMkLst>
        </pc:spChg>
        <pc:spChg chg="add mod">
          <ac:chgData name="Erin Prangley" userId="S::eprangley@nacdd.org::7f058b9a-f90a-4281-a8c6-5ba31926f190" providerId="AD" clId="Web-{F145DBFC-E14C-C758-078A-078948903B1A}" dt="2020-12-16T20:47:02.182" v="532" actId="1076"/>
          <ac:spMkLst>
            <pc:docMk/>
            <pc:sldMk cId="4067404877" sldId="259"/>
            <ac:spMk id="882" creationId="{B4C8E1F0-B94E-4080-A204-62783521FF56}"/>
          </ac:spMkLst>
        </pc:spChg>
        <pc:graphicFrameChg chg="add mod modGraphic">
          <ac:chgData name="Erin Prangley" userId="S::eprangley@nacdd.org::7f058b9a-f90a-4281-a8c6-5ba31926f190" providerId="AD" clId="Web-{F145DBFC-E14C-C758-078A-078948903B1A}" dt="2020-12-16T20:48:06.279" v="544" actId="1076"/>
          <ac:graphicFrameMkLst>
            <pc:docMk/>
            <pc:sldMk cId="4067404877" sldId="259"/>
            <ac:graphicFrameMk id="4" creationId="{16BC6B79-EC53-4427-8489-E6C500742A3C}"/>
          </ac:graphicFrameMkLst>
        </pc:graphicFrameChg>
        <pc:graphicFrameChg chg="add mod modGraphic">
          <ac:chgData name="Erin Prangley" userId="S::eprangley@nacdd.org::7f058b9a-f90a-4281-a8c6-5ba31926f190" providerId="AD" clId="Web-{F145DBFC-E14C-C758-078A-078948903B1A}" dt="2020-12-16T20:47:42.481" v="541" actId="20577"/>
          <ac:graphicFrameMkLst>
            <pc:docMk/>
            <pc:sldMk cId="4067404877" sldId="259"/>
            <ac:graphicFrameMk id="251" creationId="{77ECB941-1B8E-4EFD-B47F-F4D447C94AE0}"/>
          </ac:graphicFrameMkLst>
        </pc:graphicFrameChg>
      </pc:sldChg>
    </pc:docChg>
  </pc:docChgLst>
  <pc:docChgLst>
    <pc:chgData name="Robin Troutman" userId="968b9133-3cb9-48ac-a2bf-b588953ab25f" providerId="ADAL" clId="{AA952EF4-73AA-488E-B5C2-A310398F6A21}"/>
    <pc:docChg chg="custSel modSld">
      <pc:chgData name="Robin Troutman" userId="968b9133-3cb9-48ac-a2bf-b588953ab25f" providerId="ADAL" clId="{AA952EF4-73AA-488E-B5C2-A310398F6A21}" dt="2020-12-16T20:49:56.130" v="2" actId="20577"/>
      <pc:docMkLst>
        <pc:docMk/>
      </pc:docMkLst>
      <pc:sldChg chg="modSp mod">
        <pc:chgData name="Robin Troutman" userId="968b9133-3cb9-48ac-a2bf-b588953ab25f" providerId="ADAL" clId="{AA952EF4-73AA-488E-B5C2-A310398F6A21}" dt="2020-12-16T20:49:56.130" v="2" actId="20577"/>
        <pc:sldMkLst>
          <pc:docMk/>
          <pc:sldMk cId="4067404877" sldId="259"/>
        </pc:sldMkLst>
        <pc:spChg chg="mod">
          <ac:chgData name="Robin Troutman" userId="968b9133-3cb9-48ac-a2bf-b588953ab25f" providerId="ADAL" clId="{AA952EF4-73AA-488E-B5C2-A310398F6A21}" dt="2020-12-16T20:49:49.548" v="1" actId="14100"/>
          <ac:spMkLst>
            <pc:docMk/>
            <pc:sldMk cId="4067404877" sldId="259"/>
            <ac:spMk id="882" creationId="{B4C8E1F0-B94E-4080-A204-62783521FF56}"/>
          </ac:spMkLst>
        </pc:spChg>
        <pc:graphicFrameChg chg="mod">
          <ac:chgData name="Robin Troutman" userId="968b9133-3cb9-48ac-a2bf-b588953ab25f" providerId="ADAL" clId="{AA952EF4-73AA-488E-B5C2-A310398F6A21}" dt="2020-12-16T20:49:56.130" v="2" actId="20577"/>
          <ac:graphicFrameMkLst>
            <pc:docMk/>
            <pc:sldMk cId="4067404877" sldId="259"/>
            <ac:graphicFrameMk id="251" creationId="{77ECB941-1B8E-4EFD-B47F-F4D447C94AE0}"/>
          </ac:graphicFrameMkLst>
        </pc:graphicFrameChg>
      </pc:sldChg>
    </pc:docChg>
  </pc:docChgLst>
  <pc:docChgLst>
    <pc:chgData name="Rafael Rolon-Muniz" userId="S::rrolon-muniz@nacdd.org::abb2c1ea-12e7-46ca-a431-b9f92e029dde" providerId="AD" clId="Web-{1EBD34F5-E8ED-3E4A-932F-13104EC5A560}"/>
    <pc:docChg chg="modSld">
      <pc:chgData name="Rafael Rolon-Muniz" userId="S::rrolon-muniz@nacdd.org::abb2c1ea-12e7-46ca-a431-b9f92e029dde" providerId="AD" clId="Web-{1EBD34F5-E8ED-3E4A-932F-13104EC5A560}" dt="2020-12-16T20:52:29.218" v="56" actId="20577"/>
      <pc:docMkLst>
        <pc:docMk/>
      </pc:docMkLst>
      <pc:sldChg chg="modSp">
        <pc:chgData name="Rafael Rolon-Muniz" userId="S::rrolon-muniz@nacdd.org::abb2c1ea-12e7-46ca-a431-b9f92e029dde" providerId="AD" clId="Web-{1EBD34F5-E8ED-3E4A-932F-13104EC5A560}" dt="2020-12-16T20:45:30.849" v="42" actId="20577"/>
        <pc:sldMkLst>
          <pc:docMk/>
          <pc:sldMk cId="201146496" sldId="258"/>
        </pc:sldMkLst>
        <pc:spChg chg="mod">
          <ac:chgData name="Rafael Rolon-Muniz" userId="S::rrolon-muniz@nacdd.org::abb2c1ea-12e7-46ca-a431-b9f92e029dde" providerId="AD" clId="Web-{1EBD34F5-E8ED-3E4A-932F-13104EC5A560}" dt="2020-12-16T20:45:30.849" v="42" actId="20577"/>
          <ac:spMkLst>
            <pc:docMk/>
            <pc:sldMk cId="201146496" sldId="258"/>
            <ac:spMk id="2" creationId="{E8C42FC5-F06F-496C-8054-063A4372AB67}"/>
          </ac:spMkLst>
        </pc:spChg>
      </pc:sldChg>
      <pc:sldChg chg="modSp">
        <pc:chgData name="Rafael Rolon-Muniz" userId="S::rrolon-muniz@nacdd.org::abb2c1ea-12e7-46ca-a431-b9f92e029dde" providerId="AD" clId="Web-{1EBD34F5-E8ED-3E4A-932F-13104EC5A560}" dt="2020-12-16T20:51:14.107" v="53" actId="20577"/>
        <pc:sldMkLst>
          <pc:docMk/>
          <pc:sldMk cId="2176338238" sldId="262"/>
        </pc:sldMkLst>
        <pc:spChg chg="mod">
          <ac:chgData name="Rafael Rolon-Muniz" userId="S::rrolon-muniz@nacdd.org::abb2c1ea-12e7-46ca-a431-b9f92e029dde" providerId="AD" clId="Web-{1EBD34F5-E8ED-3E4A-932F-13104EC5A560}" dt="2020-12-16T20:51:14.107" v="53" actId="20577"/>
          <ac:spMkLst>
            <pc:docMk/>
            <pc:sldMk cId="2176338238" sldId="262"/>
            <ac:spMk id="4" creationId="{30F2FF48-3BD6-4CD0-B5D7-E764908D18C3}"/>
          </ac:spMkLst>
        </pc:spChg>
      </pc:sldChg>
      <pc:sldChg chg="modSp">
        <pc:chgData name="Rafael Rolon-Muniz" userId="S::rrolon-muniz@nacdd.org::abb2c1ea-12e7-46ca-a431-b9f92e029dde" providerId="AD" clId="Web-{1EBD34F5-E8ED-3E4A-932F-13104EC5A560}" dt="2020-12-16T20:52:29.202" v="55" actId="20577"/>
        <pc:sldMkLst>
          <pc:docMk/>
          <pc:sldMk cId="2371118371" sldId="263"/>
        </pc:sldMkLst>
        <pc:spChg chg="mod">
          <ac:chgData name="Rafael Rolon-Muniz" userId="S::rrolon-muniz@nacdd.org::abb2c1ea-12e7-46ca-a431-b9f92e029dde" providerId="AD" clId="Web-{1EBD34F5-E8ED-3E4A-932F-13104EC5A560}" dt="2020-12-16T20:52:29.202" v="55" actId="20577"/>
          <ac:spMkLst>
            <pc:docMk/>
            <pc:sldMk cId="2371118371" sldId="263"/>
            <ac:spMk id="7" creationId="{856F7CAF-6CA8-4A9A-8CD5-4C0A8C4378CF}"/>
          </ac:spMkLst>
        </pc:spChg>
      </pc:sldChg>
    </pc:docChg>
  </pc:docChgLst>
  <pc:docChgLst>
    <pc:chgData name="Rafael Rolon-Muniz" userId="S::rrolon-muniz@nacdd.org::abb2c1ea-12e7-46ca-a431-b9f92e029dde" providerId="AD" clId="Web-{1DDCDB48-65D8-B228-A267-A270F3118820}"/>
    <pc:docChg chg="modSld">
      <pc:chgData name="Rafael Rolon-Muniz" userId="S::rrolon-muniz@nacdd.org::abb2c1ea-12e7-46ca-a431-b9f92e029dde" providerId="AD" clId="Web-{1DDCDB48-65D8-B228-A267-A270F3118820}" dt="2020-12-16T20:05:21.935" v="27" actId="20577"/>
      <pc:docMkLst>
        <pc:docMk/>
      </pc:docMkLst>
      <pc:sldChg chg="modSp">
        <pc:chgData name="Rafael Rolon-Muniz" userId="S::rrolon-muniz@nacdd.org::abb2c1ea-12e7-46ca-a431-b9f92e029dde" providerId="AD" clId="Web-{1DDCDB48-65D8-B228-A267-A270F3118820}" dt="2020-12-16T20:05:21.935" v="26" actId="20577"/>
        <pc:sldMkLst>
          <pc:docMk/>
          <pc:sldMk cId="201146496" sldId="258"/>
        </pc:sldMkLst>
        <pc:spChg chg="mod">
          <ac:chgData name="Rafael Rolon-Muniz" userId="S::rrolon-muniz@nacdd.org::abb2c1ea-12e7-46ca-a431-b9f92e029dde" providerId="AD" clId="Web-{1DDCDB48-65D8-B228-A267-A270F3118820}" dt="2020-12-16T20:05:21.935" v="26" actId="20577"/>
          <ac:spMkLst>
            <pc:docMk/>
            <pc:sldMk cId="201146496" sldId="258"/>
            <ac:spMk id="2" creationId="{E8C42FC5-F06F-496C-8054-063A4372AB67}"/>
          </ac:spMkLst>
        </pc:spChg>
      </pc:sldChg>
    </pc:docChg>
  </pc:docChgLst>
  <pc:docChgLst>
    <pc:chgData name="Rafael Rolon-Muniz" userId="S::rrolon-muniz@nacdd.org::abb2c1ea-12e7-46ca-a431-b9f92e029dde" providerId="AD" clId="Web-{6655894D-62EA-6F7B-DE12-4FF19FB9C417}"/>
    <pc:docChg chg="addSld modSld sldOrd">
      <pc:chgData name="Rafael Rolon-Muniz" userId="S::rrolon-muniz@nacdd.org::abb2c1ea-12e7-46ca-a431-b9f92e029dde" providerId="AD" clId="Web-{6655894D-62EA-6F7B-DE12-4FF19FB9C417}" dt="2020-12-16T19:27:20.575" v="137" actId="1076"/>
      <pc:docMkLst>
        <pc:docMk/>
      </pc:docMkLst>
      <pc:sldChg chg="addSp delSp modSp new ord">
        <pc:chgData name="Rafael Rolon-Muniz" userId="S::rrolon-muniz@nacdd.org::abb2c1ea-12e7-46ca-a431-b9f92e029dde" providerId="AD" clId="Web-{6655894D-62EA-6F7B-DE12-4FF19FB9C417}" dt="2020-12-16T18:34:46.390" v="42" actId="20577"/>
        <pc:sldMkLst>
          <pc:docMk/>
          <pc:sldMk cId="1202425167" sldId="261"/>
        </pc:sldMkLst>
        <pc:spChg chg="del">
          <ac:chgData name="Rafael Rolon-Muniz" userId="S::rrolon-muniz@nacdd.org::abb2c1ea-12e7-46ca-a431-b9f92e029dde" providerId="AD" clId="Web-{6655894D-62EA-6F7B-DE12-4FF19FB9C417}" dt="2020-12-16T18:29:32.333" v="3"/>
          <ac:spMkLst>
            <pc:docMk/>
            <pc:sldMk cId="1202425167" sldId="261"/>
            <ac:spMk id="2" creationId="{F97D1C0A-1DBE-4C44-B3A2-09CEFD131CF0}"/>
          </ac:spMkLst>
        </pc:spChg>
        <pc:spChg chg="del">
          <ac:chgData name="Rafael Rolon-Muniz" userId="S::rrolon-muniz@nacdd.org::abb2c1ea-12e7-46ca-a431-b9f92e029dde" providerId="AD" clId="Web-{6655894D-62EA-6F7B-DE12-4FF19FB9C417}" dt="2020-12-16T18:29:30.629" v="2"/>
          <ac:spMkLst>
            <pc:docMk/>
            <pc:sldMk cId="1202425167" sldId="261"/>
            <ac:spMk id="3" creationId="{6348569B-4798-4703-9BF8-4E46971B017B}"/>
          </ac:spMkLst>
        </pc:spChg>
        <pc:spChg chg="add mod">
          <ac:chgData name="Rafael Rolon-Muniz" userId="S::rrolon-muniz@nacdd.org::abb2c1ea-12e7-46ca-a431-b9f92e029dde" providerId="AD" clId="Web-{6655894D-62EA-6F7B-DE12-4FF19FB9C417}" dt="2020-12-16T18:30:33.128" v="16" actId="14100"/>
          <ac:spMkLst>
            <pc:docMk/>
            <pc:sldMk cId="1202425167" sldId="261"/>
            <ac:spMk id="4" creationId="{A8EDBCBB-BCDF-4BF0-8D72-D594211F68F6}"/>
          </ac:spMkLst>
        </pc:spChg>
        <pc:spChg chg="add mod">
          <ac:chgData name="Rafael Rolon-Muniz" userId="S::rrolon-muniz@nacdd.org::abb2c1ea-12e7-46ca-a431-b9f92e029dde" providerId="AD" clId="Web-{6655894D-62EA-6F7B-DE12-4FF19FB9C417}" dt="2020-12-16T18:34:46.390" v="42" actId="20577"/>
          <ac:spMkLst>
            <pc:docMk/>
            <pc:sldMk cId="1202425167" sldId="261"/>
            <ac:spMk id="5" creationId="{D35D4422-4BBD-46AF-9EC1-780DFD043A5B}"/>
          </ac:spMkLst>
        </pc:spChg>
      </pc:sldChg>
      <pc:sldChg chg="addSp delSp modSp new">
        <pc:chgData name="Rafael Rolon-Muniz" userId="S::rrolon-muniz@nacdd.org::abb2c1ea-12e7-46ca-a431-b9f92e029dde" providerId="AD" clId="Web-{6655894D-62EA-6F7B-DE12-4FF19FB9C417}" dt="2020-12-16T19:18:48.161" v="62" actId="1076"/>
        <pc:sldMkLst>
          <pc:docMk/>
          <pc:sldMk cId="2176338238" sldId="262"/>
        </pc:sldMkLst>
        <pc:spChg chg="del">
          <ac:chgData name="Rafael Rolon-Muniz" userId="S::rrolon-muniz@nacdd.org::abb2c1ea-12e7-46ca-a431-b9f92e029dde" providerId="AD" clId="Web-{6655894D-62EA-6F7B-DE12-4FF19FB9C417}" dt="2020-12-16T18:34:51.499" v="45"/>
          <ac:spMkLst>
            <pc:docMk/>
            <pc:sldMk cId="2176338238" sldId="262"/>
            <ac:spMk id="2" creationId="{446E6DC3-F211-4D5E-B32E-FB75CF836735}"/>
          </ac:spMkLst>
        </pc:spChg>
        <pc:spChg chg="add mod">
          <ac:chgData name="Rafael Rolon-Muniz" userId="S::rrolon-muniz@nacdd.org::abb2c1ea-12e7-46ca-a431-b9f92e029dde" providerId="AD" clId="Web-{6655894D-62EA-6F7B-DE12-4FF19FB9C417}" dt="2020-12-16T19:18:37.130" v="60" actId="1076"/>
          <ac:spMkLst>
            <pc:docMk/>
            <pc:sldMk cId="2176338238" sldId="262"/>
            <ac:spMk id="2" creationId="{546BA9BF-1567-4E9B-8BE1-57950CD16488}"/>
          </ac:spMkLst>
        </pc:spChg>
        <pc:spChg chg="del">
          <ac:chgData name="Rafael Rolon-Muniz" userId="S::rrolon-muniz@nacdd.org::abb2c1ea-12e7-46ca-a431-b9f92e029dde" providerId="AD" clId="Web-{6655894D-62EA-6F7B-DE12-4FF19FB9C417}" dt="2020-12-16T18:34:52.609" v="46"/>
          <ac:spMkLst>
            <pc:docMk/>
            <pc:sldMk cId="2176338238" sldId="262"/>
            <ac:spMk id="3" creationId="{5985AAB5-6EA2-4C55-9D84-7C5B674A5F1A}"/>
          </ac:spMkLst>
        </pc:spChg>
        <pc:spChg chg="add mod">
          <ac:chgData name="Rafael Rolon-Muniz" userId="S::rrolon-muniz@nacdd.org::abb2c1ea-12e7-46ca-a431-b9f92e029dde" providerId="AD" clId="Web-{6655894D-62EA-6F7B-DE12-4FF19FB9C417}" dt="2020-12-16T19:18:42.146" v="61" actId="1076"/>
          <ac:spMkLst>
            <pc:docMk/>
            <pc:sldMk cId="2176338238" sldId="262"/>
            <ac:spMk id="4" creationId="{30F2FF48-3BD6-4CD0-B5D7-E764908D18C3}"/>
          </ac:spMkLst>
        </pc:spChg>
        <pc:picChg chg="add mod">
          <ac:chgData name="Rafael Rolon-Muniz" userId="S::rrolon-muniz@nacdd.org::abb2c1ea-12e7-46ca-a431-b9f92e029dde" providerId="AD" clId="Web-{6655894D-62EA-6F7B-DE12-4FF19FB9C417}" dt="2020-12-16T19:18:48.161" v="62" actId="1076"/>
          <ac:picMkLst>
            <pc:docMk/>
            <pc:sldMk cId="2176338238" sldId="262"/>
            <ac:picMk id="5" creationId="{087FB9EE-2D67-46A4-BE6D-E6075F03ABE1}"/>
          </ac:picMkLst>
        </pc:picChg>
      </pc:sldChg>
      <pc:sldChg chg="addSp delSp modSp new">
        <pc:chgData name="Rafael Rolon-Muniz" userId="S::rrolon-muniz@nacdd.org::abb2c1ea-12e7-46ca-a431-b9f92e029dde" providerId="AD" clId="Web-{6655894D-62EA-6F7B-DE12-4FF19FB9C417}" dt="2020-12-16T19:27:20.575" v="137" actId="1076"/>
        <pc:sldMkLst>
          <pc:docMk/>
          <pc:sldMk cId="2371118371" sldId="263"/>
        </pc:sldMkLst>
        <pc:spChg chg="del">
          <ac:chgData name="Rafael Rolon-Muniz" userId="S::rrolon-muniz@nacdd.org::abb2c1ea-12e7-46ca-a431-b9f92e029dde" providerId="AD" clId="Web-{6655894D-62EA-6F7B-DE12-4FF19FB9C417}" dt="2020-12-16T19:19:12.098" v="64"/>
          <ac:spMkLst>
            <pc:docMk/>
            <pc:sldMk cId="2371118371" sldId="263"/>
            <ac:spMk id="2" creationId="{BCD33072-16C7-4156-97BA-6CF4CB64EC35}"/>
          </ac:spMkLst>
        </pc:spChg>
        <pc:spChg chg="del">
          <ac:chgData name="Rafael Rolon-Muniz" userId="S::rrolon-muniz@nacdd.org::abb2c1ea-12e7-46ca-a431-b9f92e029dde" providerId="AD" clId="Web-{6655894D-62EA-6F7B-DE12-4FF19FB9C417}" dt="2020-12-16T19:23:49.797" v="65"/>
          <ac:spMkLst>
            <pc:docMk/>
            <pc:sldMk cId="2371118371" sldId="263"/>
            <ac:spMk id="3" creationId="{2D0F8177-0180-4088-A765-333274147AA8}"/>
          </ac:spMkLst>
        </pc:spChg>
        <pc:spChg chg="add mod">
          <ac:chgData name="Rafael Rolon-Muniz" userId="S::rrolon-muniz@nacdd.org::abb2c1ea-12e7-46ca-a431-b9f92e029dde" providerId="AD" clId="Web-{6655894D-62EA-6F7B-DE12-4FF19FB9C417}" dt="2020-12-16T19:23:59.297" v="67" actId="20577"/>
          <ac:spMkLst>
            <pc:docMk/>
            <pc:sldMk cId="2371118371" sldId="263"/>
            <ac:spMk id="4" creationId="{1942E9C1-C3F7-4669-BD0C-AE3E123A4EC3}"/>
          </ac:spMkLst>
        </pc:spChg>
        <pc:spChg chg="add mod">
          <ac:chgData name="Rafael Rolon-Muniz" userId="S::rrolon-muniz@nacdd.org::abb2c1ea-12e7-46ca-a431-b9f92e029dde" providerId="AD" clId="Web-{6655894D-62EA-6F7B-DE12-4FF19FB9C417}" dt="2020-12-16T19:27:08.481" v="135" actId="1076"/>
          <ac:spMkLst>
            <pc:docMk/>
            <pc:sldMk cId="2371118371" sldId="263"/>
            <ac:spMk id="6" creationId="{64F704C7-E8A1-4782-8F49-179DD8514360}"/>
          </ac:spMkLst>
        </pc:spChg>
        <pc:spChg chg="add mod">
          <ac:chgData name="Rafael Rolon-Muniz" userId="S::rrolon-muniz@nacdd.org::abb2c1ea-12e7-46ca-a431-b9f92e029dde" providerId="AD" clId="Web-{6655894D-62EA-6F7B-DE12-4FF19FB9C417}" dt="2020-12-16T19:27:13.716" v="136" actId="1076"/>
          <ac:spMkLst>
            <pc:docMk/>
            <pc:sldMk cId="2371118371" sldId="263"/>
            <ac:spMk id="7" creationId="{856F7CAF-6CA8-4A9A-8CD5-4C0A8C4378CF}"/>
          </ac:spMkLst>
        </pc:spChg>
        <pc:picChg chg="add mod">
          <ac:chgData name="Rafael Rolon-Muniz" userId="S::rrolon-muniz@nacdd.org::abb2c1ea-12e7-46ca-a431-b9f92e029dde" providerId="AD" clId="Web-{6655894D-62EA-6F7B-DE12-4FF19FB9C417}" dt="2020-12-16T19:27:20.575" v="137" actId="1076"/>
          <ac:picMkLst>
            <pc:docMk/>
            <pc:sldMk cId="2371118371" sldId="263"/>
            <ac:picMk id="8" creationId="{524D163D-AA9A-4A19-B207-21C6785BB0E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A4F48-7205-4BC0-9CFB-5880EC232325}"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01263522-3AFA-48B4-A65D-C56BDBAC9AC9}">
      <dgm:prSet phldrT="[Text]" phldr="0"/>
      <dgm:spPr/>
      <dgm:t>
        <a:bodyPr/>
        <a:lstStyle/>
        <a:p>
          <a:pPr rtl="0"/>
          <a:r>
            <a:rPr lang="en-US">
              <a:latin typeface="Calibri Light" panose="020F0302020204030204"/>
            </a:rPr>
            <a:t>COVID Relief</a:t>
          </a:r>
          <a:endParaRPr lang="en-US"/>
        </a:p>
      </dgm:t>
    </dgm:pt>
    <dgm:pt modelId="{77BBDC41-80A3-4DFB-94C8-5B820A70B76F}" type="parTrans" cxnId="{ED3402D5-34C4-4A44-82F9-8BED24B13A68}">
      <dgm:prSet/>
      <dgm:spPr/>
    </dgm:pt>
    <dgm:pt modelId="{BE1DCCA6-91E0-4D33-BCA1-F7534516EA48}" type="sibTrans" cxnId="{ED3402D5-34C4-4A44-82F9-8BED24B13A68}">
      <dgm:prSet/>
      <dgm:spPr/>
      <dgm:t>
        <a:bodyPr/>
        <a:lstStyle/>
        <a:p>
          <a:endParaRPr lang="en-US"/>
        </a:p>
      </dgm:t>
    </dgm:pt>
    <dgm:pt modelId="{97548740-3168-4908-9B50-D6C481A3C3A2}">
      <dgm:prSet phldrT="[Text]" phldr="0"/>
      <dgm:spPr/>
      <dgm:t>
        <a:bodyPr/>
        <a:lstStyle/>
        <a:p>
          <a:r>
            <a:rPr lang="en-US">
              <a:latin typeface="Calibri Light" panose="020F0302020204030204"/>
            </a:rPr>
            <a:t>Appropriations</a:t>
          </a:r>
          <a:endParaRPr lang="en-US"/>
        </a:p>
      </dgm:t>
    </dgm:pt>
    <dgm:pt modelId="{02924B98-6841-4B11-9EF5-F3236EBFB2B9}" type="parTrans" cxnId="{27E6C665-DB70-4280-ABE6-9D92066B2E6E}">
      <dgm:prSet/>
      <dgm:spPr/>
    </dgm:pt>
    <dgm:pt modelId="{097FD94D-2841-4EFE-AD2B-F65C03F200B8}" type="sibTrans" cxnId="{27E6C665-DB70-4280-ABE6-9D92066B2E6E}">
      <dgm:prSet/>
      <dgm:spPr/>
      <dgm:t>
        <a:bodyPr/>
        <a:lstStyle/>
        <a:p>
          <a:endParaRPr lang="en-US"/>
        </a:p>
      </dgm:t>
    </dgm:pt>
    <dgm:pt modelId="{38C4B183-DFFB-47EE-8694-8AAF705A0D3F}">
      <dgm:prSet phldrT="[Text]" phldr="0"/>
      <dgm:spPr/>
      <dgm:t>
        <a:bodyPr/>
        <a:lstStyle/>
        <a:p>
          <a:r>
            <a:rPr lang="en-US" err="1">
              <a:latin typeface="Calibri Light" panose="020F0302020204030204"/>
            </a:rPr>
            <a:t>Stimubus</a:t>
          </a:r>
          <a:endParaRPr lang="en-US" err="1"/>
        </a:p>
      </dgm:t>
    </dgm:pt>
    <dgm:pt modelId="{4444BF1C-D6AD-4E0C-A9AD-249403C86325}" type="parTrans" cxnId="{32C33F97-DA19-453E-B547-0FA4C7D467A0}">
      <dgm:prSet/>
      <dgm:spPr/>
    </dgm:pt>
    <dgm:pt modelId="{E78F7D37-CAC8-4AF6-A541-6A0DCB14FCE3}" type="sibTrans" cxnId="{32C33F97-DA19-453E-B547-0FA4C7D467A0}">
      <dgm:prSet/>
      <dgm:spPr/>
    </dgm:pt>
    <dgm:pt modelId="{E086E60A-7687-4F1D-9C55-57714879FA89}" type="pres">
      <dgm:prSet presAssocID="{1FAA4F48-7205-4BC0-9CFB-5880EC232325}" presName="Name0" presStyleCnt="0">
        <dgm:presLayoutVars>
          <dgm:dir/>
          <dgm:resizeHandles val="exact"/>
        </dgm:presLayoutVars>
      </dgm:prSet>
      <dgm:spPr/>
    </dgm:pt>
    <dgm:pt modelId="{C3F0C1A9-441C-436E-B82A-FD64B3E85F61}" type="pres">
      <dgm:prSet presAssocID="{1FAA4F48-7205-4BC0-9CFB-5880EC232325}" presName="vNodes" presStyleCnt="0"/>
      <dgm:spPr/>
    </dgm:pt>
    <dgm:pt modelId="{E28A34F2-49B1-4D0D-9688-C96DEAB2449B}" type="pres">
      <dgm:prSet presAssocID="{01263522-3AFA-48B4-A65D-C56BDBAC9AC9}" presName="node" presStyleLbl="node1" presStyleIdx="0" presStyleCnt="3">
        <dgm:presLayoutVars>
          <dgm:bulletEnabled val="1"/>
        </dgm:presLayoutVars>
      </dgm:prSet>
      <dgm:spPr/>
    </dgm:pt>
    <dgm:pt modelId="{4065D5B9-937D-4908-84F8-02EA07CDE9C3}" type="pres">
      <dgm:prSet presAssocID="{BE1DCCA6-91E0-4D33-BCA1-F7534516EA48}" presName="spacerT" presStyleCnt="0"/>
      <dgm:spPr/>
    </dgm:pt>
    <dgm:pt modelId="{C1479C5A-0DC4-4D4B-B07C-43217F96342B}" type="pres">
      <dgm:prSet presAssocID="{BE1DCCA6-91E0-4D33-BCA1-F7534516EA48}" presName="sibTrans" presStyleLbl="sibTrans2D1" presStyleIdx="0" presStyleCnt="2"/>
      <dgm:spPr/>
    </dgm:pt>
    <dgm:pt modelId="{A33B1C74-744B-4297-ACFD-59674CC83684}" type="pres">
      <dgm:prSet presAssocID="{BE1DCCA6-91E0-4D33-BCA1-F7534516EA48}" presName="spacerB" presStyleCnt="0"/>
      <dgm:spPr/>
    </dgm:pt>
    <dgm:pt modelId="{9E8D4E1D-6A60-477E-9B26-078DA3B1A8E2}" type="pres">
      <dgm:prSet presAssocID="{97548740-3168-4908-9B50-D6C481A3C3A2}" presName="node" presStyleLbl="node1" presStyleIdx="1" presStyleCnt="3">
        <dgm:presLayoutVars>
          <dgm:bulletEnabled val="1"/>
        </dgm:presLayoutVars>
      </dgm:prSet>
      <dgm:spPr/>
    </dgm:pt>
    <dgm:pt modelId="{35D85D41-6939-4D41-ADC7-2D440D3CD181}" type="pres">
      <dgm:prSet presAssocID="{1FAA4F48-7205-4BC0-9CFB-5880EC232325}" presName="sibTransLast" presStyleLbl="sibTrans2D1" presStyleIdx="1" presStyleCnt="2"/>
      <dgm:spPr/>
    </dgm:pt>
    <dgm:pt modelId="{5E935801-9D9D-46AE-8E6A-DE998DC25B97}" type="pres">
      <dgm:prSet presAssocID="{1FAA4F48-7205-4BC0-9CFB-5880EC232325}" presName="connectorText" presStyleLbl="sibTrans2D1" presStyleIdx="1" presStyleCnt="2"/>
      <dgm:spPr/>
    </dgm:pt>
    <dgm:pt modelId="{112F0960-0A0F-4C1B-B19E-F2D741141DB2}" type="pres">
      <dgm:prSet presAssocID="{1FAA4F48-7205-4BC0-9CFB-5880EC232325}" presName="lastNode" presStyleLbl="node1" presStyleIdx="2" presStyleCnt="3">
        <dgm:presLayoutVars>
          <dgm:bulletEnabled val="1"/>
        </dgm:presLayoutVars>
      </dgm:prSet>
      <dgm:spPr/>
    </dgm:pt>
  </dgm:ptLst>
  <dgm:cxnLst>
    <dgm:cxn modelId="{A3A56408-F33D-43A3-BB8B-80BD48EC01B4}" type="presOf" srcId="{097FD94D-2841-4EFE-AD2B-F65C03F200B8}" destId="{5E935801-9D9D-46AE-8E6A-DE998DC25B97}" srcOrd="1" destOrd="0" presId="urn:microsoft.com/office/officeart/2005/8/layout/equation2"/>
    <dgm:cxn modelId="{35683026-2128-4758-A1CF-FD15B354E030}" type="presOf" srcId="{01263522-3AFA-48B4-A65D-C56BDBAC9AC9}" destId="{E28A34F2-49B1-4D0D-9688-C96DEAB2449B}" srcOrd="0" destOrd="0" presId="urn:microsoft.com/office/officeart/2005/8/layout/equation2"/>
    <dgm:cxn modelId="{69ACF22A-8EF4-45E6-9AE8-B6E2397CEC5E}" type="presOf" srcId="{BE1DCCA6-91E0-4D33-BCA1-F7534516EA48}" destId="{C1479C5A-0DC4-4D4B-B07C-43217F96342B}" srcOrd="0" destOrd="0" presId="urn:microsoft.com/office/officeart/2005/8/layout/equation2"/>
    <dgm:cxn modelId="{88717130-E4F7-439E-BC67-31767982F4A2}" type="presOf" srcId="{97548740-3168-4908-9B50-D6C481A3C3A2}" destId="{9E8D4E1D-6A60-477E-9B26-078DA3B1A8E2}" srcOrd="0" destOrd="0" presId="urn:microsoft.com/office/officeart/2005/8/layout/equation2"/>
    <dgm:cxn modelId="{3080BF65-E0B4-4AC5-97EA-2FB4E39DD13F}" type="presOf" srcId="{1FAA4F48-7205-4BC0-9CFB-5880EC232325}" destId="{E086E60A-7687-4F1D-9C55-57714879FA89}" srcOrd="0" destOrd="0" presId="urn:microsoft.com/office/officeart/2005/8/layout/equation2"/>
    <dgm:cxn modelId="{27E6C665-DB70-4280-ABE6-9D92066B2E6E}" srcId="{1FAA4F48-7205-4BC0-9CFB-5880EC232325}" destId="{97548740-3168-4908-9B50-D6C481A3C3A2}" srcOrd="1" destOrd="0" parTransId="{02924B98-6841-4B11-9EF5-F3236EBFB2B9}" sibTransId="{097FD94D-2841-4EFE-AD2B-F65C03F200B8}"/>
    <dgm:cxn modelId="{0F51E151-293A-4194-9FB1-010A989C7B3E}" type="presOf" srcId="{097FD94D-2841-4EFE-AD2B-F65C03F200B8}" destId="{35D85D41-6939-4D41-ADC7-2D440D3CD181}" srcOrd="0" destOrd="0" presId="urn:microsoft.com/office/officeart/2005/8/layout/equation2"/>
    <dgm:cxn modelId="{32C33F97-DA19-453E-B547-0FA4C7D467A0}" srcId="{1FAA4F48-7205-4BC0-9CFB-5880EC232325}" destId="{38C4B183-DFFB-47EE-8694-8AAF705A0D3F}" srcOrd="2" destOrd="0" parTransId="{4444BF1C-D6AD-4E0C-A9AD-249403C86325}" sibTransId="{E78F7D37-CAC8-4AF6-A541-6A0DCB14FCE3}"/>
    <dgm:cxn modelId="{ED3402D5-34C4-4A44-82F9-8BED24B13A68}" srcId="{1FAA4F48-7205-4BC0-9CFB-5880EC232325}" destId="{01263522-3AFA-48B4-A65D-C56BDBAC9AC9}" srcOrd="0" destOrd="0" parTransId="{77BBDC41-80A3-4DFB-94C8-5B820A70B76F}" sibTransId="{BE1DCCA6-91E0-4D33-BCA1-F7534516EA48}"/>
    <dgm:cxn modelId="{03E377E3-67F0-4C84-A503-B895F4D21556}" type="presOf" srcId="{38C4B183-DFFB-47EE-8694-8AAF705A0D3F}" destId="{112F0960-0A0F-4C1B-B19E-F2D741141DB2}" srcOrd="0" destOrd="0" presId="urn:microsoft.com/office/officeart/2005/8/layout/equation2"/>
    <dgm:cxn modelId="{BDE5D47A-4287-44BA-8C44-30FACDEF563A}" type="presParOf" srcId="{E086E60A-7687-4F1D-9C55-57714879FA89}" destId="{C3F0C1A9-441C-436E-B82A-FD64B3E85F61}" srcOrd="0" destOrd="0" presId="urn:microsoft.com/office/officeart/2005/8/layout/equation2"/>
    <dgm:cxn modelId="{8147C966-4BE9-495A-A45C-84C67F22D21B}" type="presParOf" srcId="{C3F0C1A9-441C-436E-B82A-FD64B3E85F61}" destId="{E28A34F2-49B1-4D0D-9688-C96DEAB2449B}" srcOrd="0" destOrd="0" presId="urn:microsoft.com/office/officeart/2005/8/layout/equation2"/>
    <dgm:cxn modelId="{85B98D3E-7BF1-435F-8857-78BE0318776F}" type="presParOf" srcId="{C3F0C1A9-441C-436E-B82A-FD64B3E85F61}" destId="{4065D5B9-937D-4908-84F8-02EA07CDE9C3}" srcOrd="1" destOrd="0" presId="urn:microsoft.com/office/officeart/2005/8/layout/equation2"/>
    <dgm:cxn modelId="{7AEC318C-F84C-4207-A446-E1DB09AA5024}" type="presParOf" srcId="{C3F0C1A9-441C-436E-B82A-FD64B3E85F61}" destId="{C1479C5A-0DC4-4D4B-B07C-43217F96342B}" srcOrd="2" destOrd="0" presId="urn:microsoft.com/office/officeart/2005/8/layout/equation2"/>
    <dgm:cxn modelId="{7B436C60-C277-435D-AF70-E3E0D7B84C88}" type="presParOf" srcId="{C3F0C1A9-441C-436E-B82A-FD64B3E85F61}" destId="{A33B1C74-744B-4297-ACFD-59674CC83684}" srcOrd="3" destOrd="0" presId="urn:microsoft.com/office/officeart/2005/8/layout/equation2"/>
    <dgm:cxn modelId="{7177F2B1-4FC3-4430-89C7-768EA0C0FA5C}" type="presParOf" srcId="{C3F0C1A9-441C-436E-B82A-FD64B3E85F61}" destId="{9E8D4E1D-6A60-477E-9B26-078DA3B1A8E2}" srcOrd="4" destOrd="0" presId="urn:microsoft.com/office/officeart/2005/8/layout/equation2"/>
    <dgm:cxn modelId="{0FBEE6A8-4B0A-432F-B5F9-9540039E8FC4}" type="presParOf" srcId="{E086E60A-7687-4F1D-9C55-57714879FA89}" destId="{35D85D41-6939-4D41-ADC7-2D440D3CD181}" srcOrd="1" destOrd="0" presId="urn:microsoft.com/office/officeart/2005/8/layout/equation2"/>
    <dgm:cxn modelId="{A638864A-75C9-48BC-ACA5-870D4A6C8AC7}" type="presParOf" srcId="{35D85D41-6939-4D41-ADC7-2D440D3CD181}" destId="{5E935801-9D9D-46AE-8E6A-DE998DC25B97}" srcOrd="0" destOrd="0" presId="urn:microsoft.com/office/officeart/2005/8/layout/equation2"/>
    <dgm:cxn modelId="{F3410E4B-396F-4956-8CA0-FAF9C249B9BD}" type="presParOf" srcId="{E086E60A-7687-4F1D-9C55-57714879FA89}" destId="{112F0960-0A0F-4C1B-B19E-F2D741141DB2}"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0FDC0-2615-4273-9407-38B8F6A7C65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BE9B0979-6A05-4027-B607-6F6383336E60}">
      <dgm:prSet phldrT="[Text]" phldr="0"/>
      <dgm:spPr/>
      <dgm:t>
        <a:bodyPr/>
        <a:lstStyle/>
        <a:p>
          <a:pPr rtl="0"/>
          <a:r>
            <a:rPr lang="en-US">
              <a:latin typeface="Calibri Light" panose="020F0302020204030204"/>
            </a:rPr>
            <a:t>Liability Shield</a:t>
          </a:r>
          <a:endParaRPr lang="en-US"/>
        </a:p>
      </dgm:t>
    </dgm:pt>
    <dgm:pt modelId="{F0FA49AF-B858-4E37-872F-9E61DB565355}" type="parTrans" cxnId="{431CD542-0869-4A3E-8B34-D04D03E7F225}">
      <dgm:prSet/>
      <dgm:spPr/>
      <dgm:t>
        <a:bodyPr/>
        <a:lstStyle/>
        <a:p>
          <a:endParaRPr lang="en-US"/>
        </a:p>
      </dgm:t>
    </dgm:pt>
    <dgm:pt modelId="{0269F161-D9EA-481F-99B9-FE1B509AD8A6}" type="sibTrans" cxnId="{431CD542-0869-4A3E-8B34-D04D03E7F225}">
      <dgm:prSet/>
      <dgm:spPr/>
      <dgm:t>
        <a:bodyPr/>
        <a:lstStyle/>
        <a:p>
          <a:endParaRPr lang="en-US"/>
        </a:p>
      </dgm:t>
    </dgm:pt>
    <dgm:pt modelId="{33F7D506-B521-42A0-B758-AE8079C5CD7E}">
      <dgm:prSet phldrT="[Text]" phldr="0"/>
      <dgm:spPr/>
      <dgm:t>
        <a:bodyPr/>
        <a:lstStyle/>
        <a:p>
          <a:pPr rtl="0"/>
          <a:r>
            <a:rPr lang="en-US">
              <a:latin typeface="Calibri Light" panose="020F0302020204030204"/>
            </a:rPr>
            <a:t>Businesses can't get sued for COVID issues.</a:t>
          </a:r>
          <a:endParaRPr lang="en-US"/>
        </a:p>
      </dgm:t>
    </dgm:pt>
    <dgm:pt modelId="{0A0B879A-33C7-470B-AFE0-7586A333BF94}" type="parTrans" cxnId="{1CDDC64F-0A8A-4787-8B0B-72C194A29C64}">
      <dgm:prSet/>
      <dgm:spPr/>
      <dgm:t>
        <a:bodyPr/>
        <a:lstStyle/>
        <a:p>
          <a:endParaRPr lang="en-US"/>
        </a:p>
      </dgm:t>
    </dgm:pt>
    <dgm:pt modelId="{D475E55D-9DCD-4BB9-9897-6F4082DD476E}" type="sibTrans" cxnId="{1CDDC64F-0A8A-4787-8B0B-72C194A29C64}">
      <dgm:prSet/>
      <dgm:spPr/>
      <dgm:t>
        <a:bodyPr/>
        <a:lstStyle/>
        <a:p>
          <a:endParaRPr lang="en-US"/>
        </a:p>
      </dgm:t>
    </dgm:pt>
    <dgm:pt modelId="{778B0DE0-6A00-4FA5-ADB3-57BA34F5E500}">
      <dgm:prSet phldrT="[Text]" phldr="0"/>
      <dgm:spPr/>
      <dgm:t>
        <a:bodyPr/>
        <a:lstStyle/>
        <a:p>
          <a:pPr rtl="0"/>
          <a:r>
            <a:rPr lang="en-US">
              <a:latin typeface="Calibri Light" panose="020F0302020204030204"/>
            </a:rPr>
            <a:t>State/Local Aid</a:t>
          </a:r>
          <a:endParaRPr lang="en-US"/>
        </a:p>
      </dgm:t>
    </dgm:pt>
    <dgm:pt modelId="{B8778DC6-8E32-4BA2-BBF3-BBB480F5E6A9}" type="parTrans" cxnId="{C47B721E-A679-40DB-9730-4FEC4C1D82D1}">
      <dgm:prSet/>
      <dgm:spPr/>
      <dgm:t>
        <a:bodyPr/>
        <a:lstStyle/>
        <a:p>
          <a:endParaRPr lang="en-US"/>
        </a:p>
      </dgm:t>
    </dgm:pt>
    <dgm:pt modelId="{F115132C-D9AA-4104-B74B-CF6793734DF9}" type="sibTrans" cxnId="{C47B721E-A679-40DB-9730-4FEC4C1D82D1}">
      <dgm:prSet/>
      <dgm:spPr/>
      <dgm:t>
        <a:bodyPr/>
        <a:lstStyle/>
        <a:p>
          <a:endParaRPr lang="en-US"/>
        </a:p>
      </dgm:t>
    </dgm:pt>
    <dgm:pt modelId="{48715D6A-8A72-49A3-9998-3F54EC7F6254}">
      <dgm:prSet phldrT="[Text]" phldr="0"/>
      <dgm:spPr/>
      <dgm:t>
        <a:bodyPr/>
        <a:lstStyle/>
        <a:p>
          <a:pPr rtl="0"/>
          <a:r>
            <a:rPr lang="en-US">
              <a:latin typeface="Calibri Light" panose="020F0302020204030204"/>
            </a:rPr>
            <a:t>"Related to" COVID and not in the state budget or health related.</a:t>
          </a:r>
          <a:endParaRPr lang="en-US"/>
        </a:p>
      </dgm:t>
    </dgm:pt>
    <dgm:pt modelId="{628C69F0-693F-4C30-BF26-EB69191C0DF2}" type="parTrans" cxnId="{24178238-0565-47A5-817B-BEDA653A08C7}">
      <dgm:prSet/>
      <dgm:spPr/>
      <dgm:t>
        <a:bodyPr/>
        <a:lstStyle/>
        <a:p>
          <a:endParaRPr lang="en-US"/>
        </a:p>
      </dgm:t>
    </dgm:pt>
    <dgm:pt modelId="{F0EAFBA2-9849-42FE-8CE6-C8F753A31528}" type="sibTrans" cxnId="{24178238-0565-47A5-817B-BEDA653A08C7}">
      <dgm:prSet/>
      <dgm:spPr/>
      <dgm:t>
        <a:bodyPr/>
        <a:lstStyle/>
        <a:p>
          <a:endParaRPr lang="en-US"/>
        </a:p>
      </dgm:t>
    </dgm:pt>
    <dgm:pt modelId="{4C8B090F-0A37-4864-B29B-368564F4F300}">
      <dgm:prSet phldrT="[Text]" phldr="0"/>
      <dgm:spPr/>
      <dgm:t>
        <a:bodyPr/>
        <a:lstStyle/>
        <a:p>
          <a:pPr rtl="0"/>
          <a:r>
            <a:rPr lang="en-US">
              <a:latin typeface="Calibri Light" panose="020F0302020204030204"/>
            </a:rPr>
            <a:t>CARES money was not enough.</a:t>
          </a:r>
          <a:endParaRPr lang="en-US"/>
        </a:p>
      </dgm:t>
    </dgm:pt>
    <dgm:pt modelId="{371076EA-76EA-442B-96B3-E65B4077B259}" type="parTrans" cxnId="{19388945-4DD0-4679-96A2-938CA8587BB1}">
      <dgm:prSet/>
      <dgm:spPr/>
      <dgm:t>
        <a:bodyPr/>
        <a:lstStyle/>
        <a:p>
          <a:endParaRPr lang="en-US"/>
        </a:p>
      </dgm:t>
    </dgm:pt>
    <dgm:pt modelId="{444EB6A2-33DF-4A05-91A0-B0A39C205652}" type="sibTrans" cxnId="{19388945-4DD0-4679-96A2-938CA8587BB1}">
      <dgm:prSet/>
      <dgm:spPr/>
      <dgm:t>
        <a:bodyPr/>
        <a:lstStyle/>
        <a:p>
          <a:endParaRPr lang="en-US"/>
        </a:p>
      </dgm:t>
    </dgm:pt>
    <dgm:pt modelId="{C6D01987-4A19-49A6-86FD-28B5DF885F8A}">
      <dgm:prSet phldrT="[Text]" phldr="0"/>
      <dgm:spPr/>
      <dgm:t>
        <a:bodyPr/>
        <a:lstStyle/>
        <a:p>
          <a:pPr rtl="0"/>
          <a:r>
            <a:rPr lang="en-US">
              <a:latin typeface="Calibri Light" panose="020F0302020204030204"/>
            </a:rPr>
            <a:t>Stimulus Checks</a:t>
          </a:r>
          <a:endParaRPr lang="en-US"/>
        </a:p>
      </dgm:t>
    </dgm:pt>
    <dgm:pt modelId="{E6B4F9B5-CBDE-406B-8C31-0656DC872766}" type="parTrans" cxnId="{C635C016-8B3C-4D2B-8B7D-33EE6A0F9CD4}">
      <dgm:prSet/>
      <dgm:spPr/>
      <dgm:t>
        <a:bodyPr/>
        <a:lstStyle/>
        <a:p>
          <a:endParaRPr lang="en-US"/>
        </a:p>
      </dgm:t>
    </dgm:pt>
    <dgm:pt modelId="{14FDB642-B1BE-491E-88DF-A3CB77795AB8}" type="sibTrans" cxnId="{C635C016-8B3C-4D2B-8B7D-33EE6A0F9CD4}">
      <dgm:prSet/>
      <dgm:spPr/>
      <dgm:t>
        <a:bodyPr/>
        <a:lstStyle/>
        <a:p>
          <a:endParaRPr lang="en-US"/>
        </a:p>
      </dgm:t>
    </dgm:pt>
    <dgm:pt modelId="{2DB20B20-0784-461C-B970-23503A77AEF4}">
      <dgm:prSet phldrT="[Text]" phldr="0"/>
      <dgm:spPr/>
      <dgm:t>
        <a:bodyPr/>
        <a:lstStyle/>
        <a:p>
          <a:pPr rtl="0"/>
          <a:r>
            <a:rPr lang="en-US">
              <a:latin typeface="Calibri Light" panose="020F0302020204030204"/>
            </a:rPr>
            <a:t>White House push to include instead of state and local aid.</a:t>
          </a:r>
          <a:endParaRPr lang="en-US"/>
        </a:p>
      </dgm:t>
    </dgm:pt>
    <dgm:pt modelId="{CCA74E1F-1921-4DC3-B024-90F73F853EE0}" type="parTrans" cxnId="{DD8EB75D-09A5-4AB8-A08A-30BBD378E42E}">
      <dgm:prSet/>
      <dgm:spPr/>
      <dgm:t>
        <a:bodyPr/>
        <a:lstStyle/>
        <a:p>
          <a:endParaRPr lang="en-US"/>
        </a:p>
      </dgm:t>
    </dgm:pt>
    <dgm:pt modelId="{D8CE66E6-6494-4BBA-92AD-70720B10E971}" type="sibTrans" cxnId="{DD8EB75D-09A5-4AB8-A08A-30BBD378E42E}">
      <dgm:prSet/>
      <dgm:spPr/>
      <dgm:t>
        <a:bodyPr/>
        <a:lstStyle/>
        <a:p>
          <a:endParaRPr lang="en-US"/>
        </a:p>
      </dgm:t>
    </dgm:pt>
    <dgm:pt modelId="{A4A3C187-E16F-49D8-8F99-297CAE365ABA}">
      <dgm:prSet phldrT="[Text]" phldr="0"/>
      <dgm:spPr/>
      <dgm:t>
        <a:bodyPr/>
        <a:lstStyle/>
        <a:p>
          <a:pPr rtl="0"/>
          <a:r>
            <a:rPr lang="en-US">
              <a:latin typeface="Calibri Light" panose="020F0302020204030204"/>
            </a:rPr>
            <a:t>Cost is issue. </a:t>
          </a:r>
          <a:endParaRPr lang="en-US"/>
        </a:p>
      </dgm:t>
    </dgm:pt>
    <dgm:pt modelId="{85D3FB78-EC16-4A4A-8107-B7D174676994}" type="parTrans" cxnId="{BA2CFE24-F632-4065-9983-AD66784E19F8}">
      <dgm:prSet/>
      <dgm:spPr/>
      <dgm:t>
        <a:bodyPr/>
        <a:lstStyle/>
        <a:p>
          <a:endParaRPr lang="en-US"/>
        </a:p>
      </dgm:t>
    </dgm:pt>
    <dgm:pt modelId="{8A0454DC-BB16-4E8A-8AF1-D600F529B1F7}" type="sibTrans" cxnId="{BA2CFE24-F632-4065-9983-AD66784E19F8}">
      <dgm:prSet/>
      <dgm:spPr/>
      <dgm:t>
        <a:bodyPr/>
        <a:lstStyle/>
        <a:p>
          <a:endParaRPr lang="en-US"/>
        </a:p>
      </dgm:t>
    </dgm:pt>
    <dgm:pt modelId="{37D9F396-7AA6-47C1-ABF7-E9B234493645}">
      <dgm:prSet phldr="0"/>
      <dgm:spPr/>
      <dgm:t>
        <a:bodyPr/>
        <a:lstStyle/>
        <a:p>
          <a:pPr rtl="0"/>
          <a:r>
            <a:rPr lang="en-US">
              <a:latin typeface="Calibri Light" panose="020F0302020204030204"/>
            </a:rPr>
            <a:t>Good for businesses (nursing homes) bad for people.</a:t>
          </a:r>
        </a:p>
      </dgm:t>
    </dgm:pt>
    <dgm:pt modelId="{66506C40-442C-4735-9385-12269B5AA543}" type="parTrans" cxnId="{04504826-4FB9-4D83-B062-2ABFF5601127}">
      <dgm:prSet/>
      <dgm:spPr/>
    </dgm:pt>
    <dgm:pt modelId="{E81ED959-2DDB-47FC-AA7B-4E5BB2A5E0D7}" type="sibTrans" cxnId="{04504826-4FB9-4D83-B062-2ABFF5601127}">
      <dgm:prSet/>
      <dgm:spPr/>
    </dgm:pt>
    <dgm:pt modelId="{FA1A5DC6-3C7C-4A17-863F-CB6B018A0057}" type="pres">
      <dgm:prSet presAssocID="{C080FDC0-2615-4273-9407-38B8F6A7C65C}" presName="Name0" presStyleCnt="0">
        <dgm:presLayoutVars>
          <dgm:dir/>
          <dgm:animLvl val="lvl"/>
          <dgm:resizeHandles val="exact"/>
        </dgm:presLayoutVars>
      </dgm:prSet>
      <dgm:spPr/>
    </dgm:pt>
    <dgm:pt modelId="{2DB98750-EBB9-4FC8-9007-FDFEA2AEE337}" type="pres">
      <dgm:prSet presAssocID="{C080FDC0-2615-4273-9407-38B8F6A7C65C}" presName="tSp" presStyleCnt="0"/>
      <dgm:spPr/>
    </dgm:pt>
    <dgm:pt modelId="{6791AE55-BF7B-48EF-B520-7555C643B0B1}" type="pres">
      <dgm:prSet presAssocID="{C080FDC0-2615-4273-9407-38B8F6A7C65C}" presName="bSp" presStyleCnt="0"/>
      <dgm:spPr/>
    </dgm:pt>
    <dgm:pt modelId="{C7BE4BB6-93D5-44BE-9882-71C371A87276}" type="pres">
      <dgm:prSet presAssocID="{C080FDC0-2615-4273-9407-38B8F6A7C65C}" presName="process" presStyleCnt="0"/>
      <dgm:spPr/>
    </dgm:pt>
    <dgm:pt modelId="{3E259586-BC0A-46FB-9E6C-06E990436C97}" type="pres">
      <dgm:prSet presAssocID="{BE9B0979-6A05-4027-B607-6F6383336E60}" presName="composite1" presStyleCnt="0"/>
      <dgm:spPr/>
    </dgm:pt>
    <dgm:pt modelId="{FF416113-9C93-4EAD-B401-B67AA86E9BF1}" type="pres">
      <dgm:prSet presAssocID="{BE9B0979-6A05-4027-B607-6F6383336E60}" presName="dummyNode1" presStyleLbl="node1" presStyleIdx="0" presStyleCnt="3"/>
      <dgm:spPr/>
    </dgm:pt>
    <dgm:pt modelId="{5CC5B73B-8D14-48CF-9B06-AA4526C08275}" type="pres">
      <dgm:prSet presAssocID="{BE9B0979-6A05-4027-B607-6F6383336E60}" presName="childNode1" presStyleLbl="bgAcc1" presStyleIdx="0" presStyleCnt="3">
        <dgm:presLayoutVars>
          <dgm:bulletEnabled val="1"/>
        </dgm:presLayoutVars>
      </dgm:prSet>
      <dgm:spPr/>
    </dgm:pt>
    <dgm:pt modelId="{1C8B6DA7-9E34-41EB-81A2-8A327559A5E2}" type="pres">
      <dgm:prSet presAssocID="{BE9B0979-6A05-4027-B607-6F6383336E60}" presName="childNode1tx" presStyleLbl="bgAcc1" presStyleIdx="0" presStyleCnt="3">
        <dgm:presLayoutVars>
          <dgm:bulletEnabled val="1"/>
        </dgm:presLayoutVars>
      </dgm:prSet>
      <dgm:spPr/>
    </dgm:pt>
    <dgm:pt modelId="{BEEE5951-2C49-4F36-862F-C843E3D9A24A}" type="pres">
      <dgm:prSet presAssocID="{BE9B0979-6A05-4027-B607-6F6383336E60}" presName="parentNode1" presStyleLbl="node1" presStyleIdx="0" presStyleCnt="3">
        <dgm:presLayoutVars>
          <dgm:chMax val="1"/>
          <dgm:bulletEnabled val="1"/>
        </dgm:presLayoutVars>
      </dgm:prSet>
      <dgm:spPr/>
    </dgm:pt>
    <dgm:pt modelId="{3F9E4D45-576B-495B-9800-4D76B9426FCC}" type="pres">
      <dgm:prSet presAssocID="{BE9B0979-6A05-4027-B607-6F6383336E60}" presName="connSite1" presStyleCnt="0"/>
      <dgm:spPr/>
    </dgm:pt>
    <dgm:pt modelId="{35F7FBE8-51FD-4D60-BCE9-EA4864094575}" type="pres">
      <dgm:prSet presAssocID="{0269F161-D9EA-481F-99B9-FE1B509AD8A6}" presName="Name9" presStyleLbl="sibTrans2D1" presStyleIdx="0" presStyleCnt="2"/>
      <dgm:spPr/>
    </dgm:pt>
    <dgm:pt modelId="{C1B5F85F-EE5A-4884-925B-CA01C43F309E}" type="pres">
      <dgm:prSet presAssocID="{778B0DE0-6A00-4FA5-ADB3-57BA34F5E500}" presName="composite2" presStyleCnt="0"/>
      <dgm:spPr/>
    </dgm:pt>
    <dgm:pt modelId="{587A9878-2769-4C05-81CF-C79A087D374C}" type="pres">
      <dgm:prSet presAssocID="{778B0DE0-6A00-4FA5-ADB3-57BA34F5E500}" presName="dummyNode2" presStyleLbl="node1" presStyleIdx="0" presStyleCnt="3"/>
      <dgm:spPr/>
    </dgm:pt>
    <dgm:pt modelId="{4A6ECA0B-0970-4DCC-A32E-83113AED0C17}" type="pres">
      <dgm:prSet presAssocID="{778B0DE0-6A00-4FA5-ADB3-57BA34F5E500}" presName="childNode2" presStyleLbl="bgAcc1" presStyleIdx="1" presStyleCnt="3">
        <dgm:presLayoutVars>
          <dgm:bulletEnabled val="1"/>
        </dgm:presLayoutVars>
      </dgm:prSet>
      <dgm:spPr/>
    </dgm:pt>
    <dgm:pt modelId="{84884413-2FF7-4391-B17C-0A9B9C06A6DC}" type="pres">
      <dgm:prSet presAssocID="{778B0DE0-6A00-4FA5-ADB3-57BA34F5E500}" presName="childNode2tx" presStyleLbl="bgAcc1" presStyleIdx="1" presStyleCnt="3">
        <dgm:presLayoutVars>
          <dgm:bulletEnabled val="1"/>
        </dgm:presLayoutVars>
      </dgm:prSet>
      <dgm:spPr/>
    </dgm:pt>
    <dgm:pt modelId="{1E8D112B-AFDD-46D1-A668-918BC92F9CCF}" type="pres">
      <dgm:prSet presAssocID="{778B0DE0-6A00-4FA5-ADB3-57BA34F5E500}" presName="parentNode2" presStyleLbl="node1" presStyleIdx="1" presStyleCnt="3">
        <dgm:presLayoutVars>
          <dgm:chMax val="0"/>
          <dgm:bulletEnabled val="1"/>
        </dgm:presLayoutVars>
      </dgm:prSet>
      <dgm:spPr/>
    </dgm:pt>
    <dgm:pt modelId="{A27C96DB-6BC7-4519-8104-44B6B2AD3B99}" type="pres">
      <dgm:prSet presAssocID="{778B0DE0-6A00-4FA5-ADB3-57BA34F5E500}" presName="connSite2" presStyleCnt="0"/>
      <dgm:spPr/>
    </dgm:pt>
    <dgm:pt modelId="{E56F92D5-EF62-496E-8209-7306E903761D}" type="pres">
      <dgm:prSet presAssocID="{F115132C-D9AA-4104-B74B-CF6793734DF9}" presName="Name18" presStyleLbl="sibTrans2D1" presStyleIdx="1" presStyleCnt="2"/>
      <dgm:spPr/>
    </dgm:pt>
    <dgm:pt modelId="{7BA0E755-0A3D-4BFD-987D-C4EBD7FFB65E}" type="pres">
      <dgm:prSet presAssocID="{C6D01987-4A19-49A6-86FD-28B5DF885F8A}" presName="composite1" presStyleCnt="0"/>
      <dgm:spPr/>
    </dgm:pt>
    <dgm:pt modelId="{CED7876A-4623-4EE1-A5A3-2E4D321529C7}" type="pres">
      <dgm:prSet presAssocID="{C6D01987-4A19-49A6-86FD-28B5DF885F8A}" presName="dummyNode1" presStyleLbl="node1" presStyleIdx="1" presStyleCnt="3"/>
      <dgm:spPr/>
    </dgm:pt>
    <dgm:pt modelId="{9E2AD76C-5AD4-44AF-A801-6DAF4A717E82}" type="pres">
      <dgm:prSet presAssocID="{C6D01987-4A19-49A6-86FD-28B5DF885F8A}" presName="childNode1" presStyleLbl="bgAcc1" presStyleIdx="2" presStyleCnt="3">
        <dgm:presLayoutVars>
          <dgm:bulletEnabled val="1"/>
        </dgm:presLayoutVars>
      </dgm:prSet>
      <dgm:spPr/>
    </dgm:pt>
    <dgm:pt modelId="{8FB744B9-C68C-4923-AC7B-0A63B9BBFE3F}" type="pres">
      <dgm:prSet presAssocID="{C6D01987-4A19-49A6-86FD-28B5DF885F8A}" presName="childNode1tx" presStyleLbl="bgAcc1" presStyleIdx="2" presStyleCnt="3">
        <dgm:presLayoutVars>
          <dgm:bulletEnabled val="1"/>
        </dgm:presLayoutVars>
      </dgm:prSet>
      <dgm:spPr/>
    </dgm:pt>
    <dgm:pt modelId="{E92B10E8-7A31-4DF0-9B82-3F25CE3F19A2}" type="pres">
      <dgm:prSet presAssocID="{C6D01987-4A19-49A6-86FD-28B5DF885F8A}" presName="parentNode1" presStyleLbl="node1" presStyleIdx="2" presStyleCnt="3">
        <dgm:presLayoutVars>
          <dgm:chMax val="1"/>
          <dgm:bulletEnabled val="1"/>
        </dgm:presLayoutVars>
      </dgm:prSet>
      <dgm:spPr/>
    </dgm:pt>
    <dgm:pt modelId="{30FD1E94-C860-4EB5-A253-5E5960A292D0}" type="pres">
      <dgm:prSet presAssocID="{C6D01987-4A19-49A6-86FD-28B5DF885F8A}" presName="connSite1" presStyleCnt="0"/>
      <dgm:spPr/>
    </dgm:pt>
  </dgm:ptLst>
  <dgm:cxnLst>
    <dgm:cxn modelId="{5A06F608-620F-4573-9D1D-5F18FA61102A}" type="presOf" srcId="{4C8B090F-0A37-4864-B29B-368564F4F300}" destId="{84884413-2FF7-4391-B17C-0A9B9C06A6DC}" srcOrd="1" destOrd="1" presId="urn:microsoft.com/office/officeart/2005/8/layout/hProcess4"/>
    <dgm:cxn modelId="{BFCB7414-79B5-4992-95C8-A0C21A28E638}" type="presOf" srcId="{2DB20B20-0784-461C-B970-23503A77AEF4}" destId="{8FB744B9-C68C-4923-AC7B-0A63B9BBFE3F}" srcOrd="1" destOrd="0" presId="urn:microsoft.com/office/officeart/2005/8/layout/hProcess4"/>
    <dgm:cxn modelId="{C635C016-8B3C-4D2B-8B7D-33EE6A0F9CD4}" srcId="{C080FDC0-2615-4273-9407-38B8F6A7C65C}" destId="{C6D01987-4A19-49A6-86FD-28B5DF885F8A}" srcOrd="2" destOrd="0" parTransId="{E6B4F9B5-CBDE-406B-8C31-0656DC872766}" sibTransId="{14FDB642-B1BE-491E-88DF-A3CB77795AB8}"/>
    <dgm:cxn modelId="{C47B721E-A679-40DB-9730-4FEC4C1D82D1}" srcId="{C080FDC0-2615-4273-9407-38B8F6A7C65C}" destId="{778B0DE0-6A00-4FA5-ADB3-57BA34F5E500}" srcOrd="1" destOrd="0" parTransId="{B8778DC6-8E32-4BA2-BBF3-BBB480F5E6A9}" sibTransId="{F115132C-D9AA-4104-B74B-CF6793734DF9}"/>
    <dgm:cxn modelId="{C3E90B23-20B9-4F57-B608-B6D5C9620BC8}" type="presOf" srcId="{48715D6A-8A72-49A3-9998-3F54EC7F6254}" destId="{4A6ECA0B-0970-4DCC-A32E-83113AED0C17}" srcOrd="0" destOrd="0" presId="urn:microsoft.com/office/officeart/2005/8/layout/hProcess4"/>
    <dgm:cxn modelId="{BA2CFE24-F632-4065-9983-AD66784E19F8}" srcId="{C6D01987-4A19-49A6-86FD-28B5DF885F8A}" destId="{A4A3C187-E16F-49D8-8F99-297CAE365ABA}" srcOrd="1" destOrd="0" parTransId="{85D3FB78-EC16-4A4A-8107-B7D174676994}" sibTransId="{8A0454DC-BB16-4E8A-8AF1-D600F529B1F7}"/>
    <dgm:cxn modelId="{04504826-4FB9-4D83-B062-2ABFF5601127}" srcId="{BE9B0979-6A05-4027-B607-6F6383336E60}" destId="{37D9F396-7AA6-47C1-ABF7-E9B234493645}" srcOrd="1" destOrd="0" parTransId="{66506C40-442C-4735-9385-12269B5AA543}" sibTransId="{E81ED959-2DDB-47FC-AA7B-4E5BB2A5E0D7}"/>
    <dgm:cxn modelId="{157EC134-2EF0-4E1E-86B2-6DFB1E6CBC80}" type="presOf" srcId="{0269F161-D9EA-481F-99B9-FE1B509AD8A6}" destId="{35F7FBE8-51FD-4D60-BCE9-EA4864094575}" srcOrd="0" destOrd="0" presId="urn:microsoft.com/office/officeart/2005/8/layout/hProcess4"/>
    <dgm:cxn modelId="{24178238-0565-47A5-817B-BEDA653A08C7}" srcId="{778B0DE0-6A00-4FA5-ADB3-57BA34F5E500}" destId="{48715D6A-8A72-49A3-9998-3F54EC7F6254}" srcOrd="0" destOrd="0" parTransId="{628C69F0-693F-4C30-BF26-EB69191C0DF2}" sibTransId="{F0EAFBA2-9849-42FE-8CE6-C8F753A31528}"/>
    <dgm:cxn modelId="{DD8EB75D-09A5-4AB8-A08A-30BBD378E42E}" srcId="{C6D01987-4A19-49A6-86FD-28B5DF885F8A}" destId="{2DB20B20-0784-461C-B970-23503A77AEF4}" srcOrd="0" destOrd="0" parTransId="{CCA74E1F-1921-4DC3-B024-90F73F853EE0}" sibTransId="{D8CE66E6-6494-4BBA-92AD-70720B10E971}"/>
    <dgm:cxn modelId="{431CD542-0869-4A3E-8B34-D04D03E7F225}" srcId="{C080FDC0-2615-4273-9407-38B8F6A7C65C}" destId="{BE9B0979-6A05-4027-B607-6F6383336E60}" srcOrd="0" destOrd="0" parTransId="{F0FA49AF-B858-4E37-872F-9E61DB565355}" sibTransId="{0269F161-D9EA-481F-99B9-FE1B509AD8A6}"/>
    <dgm:cxn modelId="{19388945-4DD0-4679-96A2-938CA8587BB1}" srcId="{778B0DE0-6A00-4FA5-ADB3-57BA34F5E500}" destId="{4C8B090F-0A37-4864-B29B-368564F4F300}" srcOrd="1" destOrd="0" parTransId="{371076EA-76EA-442B-96B3-E65B4077B259}" sibTransId="{444EB6A2-33DF-4A05-91A0-B0A39C205652}"/>
    <dgm:cxn modelId="{1CDDC64F-0A8A-4787-8B0B-72C194A29C64}" srcId="{BE9B0979-6A05-4027-B607-6F6383336E60}" destId="{33F7D506-B521-42A0-B758-AE8079C5CD7E}" srcOrd="0" destOrd="0" parTransId="{0A0B879A-33C7-470B-AFE0-7586A333BF94}" sibTransId="{D475E55D-9DCD-4BB9-9897-6F4082DD476E}"/>
    <dgm:cxn modelId="{D0450552-1A8F-4460-B477-2BDA11633DF6}" type="presOf" srcId="{37D9F396-7AA6-47C1-ABF7-E9B234493645}" destId="{5CC5B73B-8D14-48CF-9B06-AA4526C08275}" srcOrd="0" destOrd="1" presId="urn:microsoft.com/office/officeart/2005/8/layout/hProcess4"/>
    <dgm:cxn modelId="{036B7158-68FA-4322-8598-089B3637FF1E}" type="presOf" srcId="{33F7D506-B521-42A0-B758-AE8079C5CD7E}" destId="{1C8B6DA7-9E34-41EB-81A2-8A327559A5E2}" srcOrd="1" destOrd="0" presId="urn:microsoft.com/office/officeart/2005/8/layout/hProcess4"/>
    <dgm:cxn modelId="{D5F61479-F8BD-4704-A652-042102D629E9}" type="presOf" srcId="{2DB20B20-0784-461C-B970-23503A77AEF4}" destId="{9E2AD76C-5AD4-44AF-A801-6DAF4A717E82}" srcOrd="0" destOrd="0" presId="urn:microsoft.com/office/officeart/2005/8/layout/hProcess4"/>
    <dgm:cxn modelId="{35B5F47E-44F9-4B9A-B088-A9F88AC12048}" type="presOf" srcId="{33F7D506-B521-42A0-B758-AE8079C5CD7E}" destId="{5CC5B73B-8D14-48CF-9B06-AA4526C08275}" srcOrd="0" destOrd="0" presId="urn:microsoft.com/office/officeart/2005/8/layout/hProcess4"/>
    <dgm:cxn modelId="{FEF08F7F-F8BD-42F7-975B-40BB0ACE5874}" type="presOf" srcId="{37D9F396-7AA6-47C1-ABF7-E9B234493645}" destId="{1C8B6DA7-9E34-41EB-81A2-8A327559A5E2}" srcOrd="1" destOrd="1" presId="urn:microsoft.com/office/officeart/2005/8/layout/hProcess4"/>
    <dgm:cxn modelId="{D1C37380-1337-47C2-9A07-6B373D0FE54C}" type="presOf" srcId="{778B0DE0-6A00-4FA5-ADB3-57BA34F5E500}" destId="{1E8D112B-AFDD-46D1-A668-918BC92F9CCF}" srcOrd="0" destOrd="0" presId="urn:microsoft.com/office/officeart/2005/8/layout/hProcess4"/>
    <dgm:cxn modelId="{B5485E84-44E4-457D-9BE2-AE8EDFC47A78}" type="presOf" srcId="{4C8B090F-0A37-4864-B29B-368564F4F300}" destId="{4A6ECA0B-0970-4DCC-A32E-83113AED0C17}" srcOrd="0" destOrd="1" presId="urn:microsoft.com/office/officeart/2005/8/layout/hProcess4"/>
    <dgm:cxn modelId="{A2C228A6-38CC-4AEA-B5D2-30F2BA7998B0}" type="presOf" srcId="{F115132C-D9AA-4104-B74B-CF6793734DF9}" destId="{E56F92D5-EF62-496E-8209-7306E903761D}" srcOrd="0" destOrd="0" presId="urn:microsoft.com/office/officeart/2005/8/layout/hProcess4"/>
    <dgm:cxn modelId="{7EEAAAB1-8851-45C0-AC3F-C9FA969F4E08}" type="presOf" srcId="{C080FDC0-2615-4273-9407-38B8F6A7C65C}" destId="{FA1A5DC6-3C7C-4A17-863F-CB6B018A0057}" srcOrd="0" destOrd="0" presId="urn:microsoft.com/office/officeart/2005/8/layout/hProcess4"/>
    <dgm:cxn modelId="{634F78C0-EFC3-491B-A220-D8E9B23E8C5D}" type="presOf" srcId="{48715D6A-8A72-49A3-9998-3F54EC7F6254}" destId="{84884413-2FF7-4391-B17C-0A9B9C06A6DC}" srcOrd="1" destOrd="0" presId="urn:microsoft.com/office/officeart/2005/8/layout/hProcess4"/>
    <dgm:cxn modelId="{746BCAC8-6CA4-4B8C-8E72-277958F461A8}" type="presOf" srcId="{A4A3C187-E16F-49D8-8F99-297CAE365ABA}" destId="{8FB744B9-C68C-4923-AC7B-0A63B9BBFE3F}" srcOrd="1" destOrd="1" presId="urn:microsoft.com/office/officeart/2005/8/layout/hProcess4"/>
    <dgm:cxn modelId="{C71DF9D1-11AD-4B70-92DA-172BFEA6026C}" type="presOf" srcId="{C6D01987-4A19-49A6-86FD-28B5DF885F8A}" destId="{E92B10E8-7A31-4DF0-9B82-3F25CE3F19A2}" srcOrd="0" destOrd="0" presId="urn:microsoft.com/office/officeart/2005/8/layout/hProcess4"/>
    <dgm:cxn modelId="{4B45D0DE-76FA-449C-8C71-2A81AA98A03E}" type="presOf" srcId="{BE9B0979-6A05-4027-B607-6F6383336E60}" destId="{BEEE5951-2C49-4F36-862F-C843E3D9A24A}" srcOrd="0" destOrd="0" presId="urn:microsoft.com/office/officeart/2005/8/layout/hProcess4"/>
    <dgm:cxn modelId="{BCE5B5E2-37DA-4F13-9FBC-834513548B1B}" type="presOf" srcId="{A4A3C187-E16F-49D8-8F99-297CAE365ABA}" destId="{9E2AD76C-5AD4-44AF-A801-6DAF4A717E82}" srcOrd="0" destOrd="1" presId="urn:microsoft.com/office/officeart/2005/8/layout/hProcess4"/>
    <dgm:cxn modelId="{A82DFC53-0F73-4E5A-87A2-3B665FB369F6}" type="presParOf" srcId="{FA1A5DC6-3C7C-4A17-863F-CB6B018A0057}" destId="{2DB98750-EBB9-4FC8-9007-FDFEA2AEE337}" srcOrd="0" destOrd="0" presId="urn:microsoft.com/office/officeart/2005/8/layout/hProcess4"/>
    <dgm:cxn modelId="{86EB3E0F-CE3D-48F8-A828-D9E2BD3D8125}" type="presParOf" srcId="{FA1A5DC6-3C7C-4A17-863F-CB6B018A0057}" destId="{6791AE55-BF7B-48EF-B520-7555C643B0B1}" srcOrd="1" destOrd="0" presId="urn:microsoft.com/office/officeart/2005/8/layout/hProcess4"/>
    <dgm:cxn modelId="{DF910445-22DB-4CFC-9820-3B480E6811A4}" type="presParOf" srcId="{FA1A5DC6-3C7C-4A17-863F-CB6B018A0057}" destId="{C7BE4BB6-93D5-44BE-9882-71C371A87276}" srcOrd="2" destOrd="0" presId="urn:microsoft.com/office/officeart/2005/8/layout/hProcess4"/>
    <dgm:cxn modelId="{C5E42939-0E9B-4482-9EE3-8DE6C1A4ED7E}" type="presParOf" srcId="{C7BE4BB6-93D5-44BE-9882-71C371A87276}" destId="{3E259586-BC0A-46FB-9E6C-06E990436C97}" srcOrd="0" destOrd="0" presId="urn:microsoft.com/office/officeart/2005/8/layout/hProcess4"/>
    <dgm:cxn modelId="{66545676-C53C-4BCB-B6AB-6C21592299C2}" type="presParOf" srcId="{3E259586-BC0A-46FB-9E6C-06E990436C97}" destId="{FF416113-9C93-4EAD-B401-B67AA86E9BF1}" srcOrd="0" destOrd="0" presId="urn:microsoft.com/office/officeart/2005/8/layout/hProcess4"/>
    <dgm:cxn modelId="{F8AC704F-F546-4D40-9C9C-17318BAE34F1}" type="presParOf" srcId="{3E259586-BC0A-46FB-9E6C-06E990436C97}" destId="{5CC5B73B-8D14-48CF-9B06-AA4526C08275}" srcOrd="1" destOrd="0" presId="urn:microsoft.com/office/officeart/2005/8/layout/hProcess4"/>
    <dgm:cxn modelId="{CB2DD518-7FDB-4299-A80E-3D9E12B678AC}" type="presParOf" srcId="{3E259586-BC0A-46FB-9E6C-06E990436C97}" destId="{1C8B6DA7-9E34-41EB-81A2-8A327559A5E2}" srcOrd="2" destOrd="0" presId="urn:microsoft.com/office/officeart/2005/8/layout/hProcess4"/>
    <dgm:cxn modelId="{5F143DC9-9B04-4317-8C8D-119727612015}" type="presParOf" srcId="{3E259586-BC0A-46FB-9E6C-06E990436C97}" destId="{BEEE5951-2C49-4F36-862F-C843E3D9A24A}" srcOrd="3" destOrd="0" presId="urn:microsoft.com/office/officeart/2005/8/layout/hProcess4"/>
    <dgm:cxn modelId="{D94B4BD4-CDA1-4675-872F-29F980350471}" type="presParOf" srcId="{3E259586-BC0A-46FB-9E6C-06E990436C97}" destId="{3F9E4D45-576B-495B-9800-4D76B9426FCC}" srcOrd="4" destOrd="0" presId="urn:microsoft.com/office/officeart/2005/8/layout/hProcess4"/>
    <dgm:cxn modelId="{75361CD2-9E89-43E1-9970-4D5A4D58C317}" type="presParOf" srcId="{C7BE4BB6-93D5-44BE-9882-71C371A87276}" destId="{35F7FBE8-51FD-4D60-BCE9-EA4864094575}" srcOrd="1" destOrd="0" presId="urn:microsoft.com/office/officeart/2005/8/layout/hProcess4"/>
    <dgm:cxn modelId="{57C5EA84-4D6B-4AC3-8A53-1B86FF1AB4B1}" type="presParOf" srcId="{C7BE4BB6-93D5-44BE-9882-71C371A87276}" destId="{C1B5F85F-EE5A-4884-925B-CA01C43F309E}" srcOrd="2" destOrd="0" presId="urn:microsoft.com/office/officeart/2005/8/layout/hProcess4"/>
    <dgm:cxn modelId="{9A549C0E-537A-4F29-B486-17FAFD7E585B}" type="presParOf" srcId="{C1B5F85F-EE5A-4884-925B-CA01C43F309E}" destId="{587A9878-2769-4C05-81CF-C79A087D374C}" srcOrd="0" destOrd="0" presId="urn:microsoft.com/office/officeart/2005/8/layout/hProcess4"/>
    <dgm:cxn modelId="{DA014ACC-612D-462B-9F39-2EBDA1FD76C6}" type="presParOf" srcId="{C1B5F85F-EE5A-4884-925B-CA01C43F309E}" destId="{4A6ECA0B-0970-4DCC-A32E-83113AED0C17}" srcOrd="1" destOrd="0" presId="urn:microsoft.com/office/officeart/2005/8/layout/hProcess4"/>
    <dgm:cxn modelId="{4FE905A3-212B-4459-92B7-AE7CD4ABFC7E}" type="presParOf" srcId="{C1B5F85F-EE5A-4884-925B-CA01C43F309E}" destId="{84884413-2FF7-4391-B17C-0A9B9C06A6DC}" srcOrd="2" destOrd="0" presId="urn:microsoft.com/office/officeart/2005/8/layout/hProcess4"/>
    <dgm:cxn modelId="{00226859-57EE-41F3-9357-F7390D7A80AB}" type="presParOf" srcId="{C1B5F85F-EE5A-4884-925B-CA01C43F309E}" destId="{1E8D112B-AFDD-46D1-A668-918BC92F9CCF}" srcOrd="3" destOrd="0" presId="urn:microsoft.com/office/officeart/2005/8/layout/hProcess4"/>
    <dgm:cxn modelId="{5917AFE0-D376-4217-BCB8-1B9E7B0EC664}" type="presParOf" srcId="{C1B5F85F-EE5A-4884-925B-CA01C43F309E}" destId="{A27C96DB-6BC7-4519-8104-44B6B2AD3B99}" srcOrd="4" destOrd="0" presId="urn:microsoft.com/office/officeart/2005/8/layout/hProcess4"/>
    <dgm:cxn modelId="{CE28AA70-A7EB-4172-8F7A-3B1AD0DCAA5A}" type="presParOf" srcId="{C7BE4BB6-93D5-44BE-9882-71C371A87276}" destId="{E56F92D5-EF62-496E-8209-7306E903761D}" srcOrd="3" destOrd="0" presId="urn:microsoft.com/office/officeart/2005/8/layout/hProcess4"/>
    <dgm:cxn modelId="{42DAADE2-FB63-4295-9911-3534815A827E}" type="presParOf" srcId="{C7BE4BB6-93D5-44BE-9882-71C371A87276}" destId="{7BA0E755-0A3D-4BFD-987D-C4EBD7FFB65E}" srcOrd="4" destOrd="0" presId="urn:microsoft.com/office/officeart/2005/8/layout/hProcess4"/>
    <dgm:cxn modelId="{A6F06F68-202E-4F0E-8400-114272207EE3}" type="presParOf" srcId="{7BA0E755-0A3D-4BFD-987D-C4EBD7FFB65E}" destId="{CED7876A-4623-4EE1-A5A3-2E4D321529C7}" srcOrd="0" destOrd="0" presId="urn:microsoft.com/office/officeart/2005/8/layout/hProcess4"/>
    <dgm:cxn modelId="{8F527B8B-9DF5-4AC2-B6A3-561106AFD461}" type="presParOf" srcId="{7BA0E755-0A3D-4BFD-987D-C4EBD7FFB65E}" destId="{9E2AD76C-5AD4-44AF-A801-6DAF4A717E82}" srcOrd="1" destOrd="0" presId="urn:microsoft.com/office/officeart/2005/8/layout/hProcess4"/>
    <dgm:cxn modelId="{53CCA730-8ACB-44C6-B7BC-F6C601FC7A8F}" type="presParOf" srcId="{7BA0E755-0A3D-4BFD-987D-C4EBD7FFB65E}" destId="{8FB744B9-C68C-4923-AC7B-0A63B9BBFE3F}" srcOrd="2" destOrd="0" presId="urn:microsoft.com/office/officeart/2005/8/layout/hProcess4"/>
    <dgm:cxn modelId="{7A34682B-986E-498F-8D42-4996A88E648B}" type="presParOf" srcId="{7BA0E755-0A3D-4BFD-987D-C4EBD7FFB65E}" destId="{E92B10E8-7A31-4DF0-9B82-3F25CE3F19A2}" srcOrd="3" destOrd="0" presId="urn:microsoft.com/office/officeart/2005/8/layout/hProcess4"/>
    <dgm:cxn modelId="{97090B8D-2F03-4BF1-BECF-3D26A024F467}" type="presParOf" srcId="{7BA0E755-0A3D-4BFD-987D-C4EBD7FFB65E}" destId="{30FD1E94-C860-4EB5-A253-5E5960A292D0}" srcOrd="4" destOrd="0" presId="urn:microsoft.com/office/officeart/2005/8/layout/h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A34F2-49B1-4D0D-9688-C96DEAB2449B}">
      <dsp:nvSpPr>
        <dsp:cNvPr id="0" name=""/>
        <dsp:cNvSpPr/>
      </dsp:nvSpPr>
      <dsp:spPr>
        <a:xfrm>
          <a:off x="228021" y="2725"/>
          <a:ext cx="1140107" cy="11401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COVID Relief</a:t>
          </a:r>
          <a:endParaRPr lang="en-US" sz="1000" kern="1200"/>
        </a:p>
      </dsp:txBody>
      <dsp:txXfrm>
        <a:off x="394986" y="169690"/>
        <a:ext cx="806177" cy="806177"/>
      </dsp:txXfrm>
    </dsp:sp>
    <dsp:sp modelId="{C1479C5A-0DC4-4D4B-B07C-43217F96342B}">
      <dsp:nvSpPr>
        <dsp:cNvPr id="0" name=""/>
        <dsp:cNvSpPr/>
      </dsp:nvSpPr>
      <dsp:spPr>
        <a:xfrm>
          <a:off x="467444" y="1235410"/>
          <a:ext cx="661262" cy="66126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55094" y="1488277"/>
        <a:ext cx="485962" cy="155528"/>
      </dsp:txXfrm>
    </dsp:sp>
    <dsp:sp modelId="{9E8D4E1D-6A60-477E-9B26-078DA3B1A8E2}">
      <dsp:nvSpPr>
        <dsp:cNvPr id="0" name=""/>
        <dsp:cNvSpPr/>
      </dsp:nvSpPr>
      <dsp:spPr>
        <a:xfrm>
          <a:off x="228021" y="1989249"/>
          <a:ext cx="1140107" cy="11401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a:latin typeface="Calibri Light" panose="020F0302020204030204"/>
            </a:rPr>
            <a:t>Appropriations</a:t>
          </a:r>
          <a:endParaRPr lang="en-US" sz="1000" kern="1200"/>
        </a:p>
      </dsp:txBody>
      <dsp:txXfrm>
        <a:off x="394986" y="2156214"/>
        <a:ext cx="806177" cy="806177"/>
      </dsp:txXfrm>
    </dsp:sp>
    <dsp:sp modelId="{35D85D41-6939-4D41-ADC7-2D440D3CD181}">
      <dsp:nvSpPr>
        <dsp:cNvPr id="0" name=""/>
        <dsp:cNvSpPr/>
      </dsp:nvSpPr>
      <dsp:spPr>
        <a:xfrm>
          <a:off x="1539145" y="1353981"/>
          <a:ext cx="362554" cy="4241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539145" y="1438805"/>
        <a:ext cx="253788" cy="254472"/>
      </dsp:txXfrm>
    </dsp:sp>
    <dsp:sp modelId="{112F0960-0A0F-4C1B-B19E-F2D741141DB2}">
      <dsp:nvSpPr>
        <dsp:cNvPr id="0" name=""/>
        <dsp:cNvSpPr/>
      </dsp:nvSpPr>
      <dsp:spPr>
        <a:xfrm>
          <a:off x="2052193" y="425933"/>
          <a:ext cx="2280215" cy="22802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err="1">
              <a:latin typeface="Calibri Light" panose="020F0302020204030204"/>
            </a:rPr>
            <a:t>Stimubus</a:t>
          </a:r>
          <a:endParaRPr lang="en-US" sz="3200" kern="1200" err="1"/>
        </a:p>
      </dsp:txBody>
      <dsp:txXfrm>
        <a:off x="2386123" y="759863"/>
        <a:ext cx="1612355" cy="1612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5B73B-8D14-48CF-9B06-AA4526C08275}">
      <dsp:nvSpPr>
        <dsp:cNvPr id="0" name=""/>
        <dsp:cNvSpPr/>
      </dsp:nvSpPr>
      <dsp:spPr>
        <a:xfrm>
          <a:off x="4043" y="2410779"/>
          <a:ext cx="1976302" cy="16300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rtl="0">
            <a:lnSpc>
              <a:spcPct val="90000"/>
            </a:lnSpc>
            <a:spcBef>
              <a:spcPct val="0"/>
            </a:spcBef>
            <a:spcAft>
              <a:spcPct val="15000"/>
            </a:spcAft>
            <a:buChar char="•"/>
          </a:pPr>
          <a:r>
            <a:rPr lang="en-US" sz="1400" kern="1200">
              <a:latin typeface="Calibri Light" panose="020F0302020204030204"/>
            </a:rPr>
            <a:t>Businesses can't get sued for COVID issues.</a:t>
          </a:r>
          <a:endParaRPr lang="en-US" sz="1400" kern="1200"/>
        </a:p>
        <a:p>
          <a:pPr marL="114300" lvl="1" indent="-114300" algn="l" defTabSz="622300" rtl="0">
            <a:lnSpc>
              <a:spcPct val="90000"/>
            </a:lnSpc>
            <a:spcBef>
              <a:spcPct val="0"/>
            </a:spcBef>
            <a:spcAft>
              <a:spcPct val="15000"/>
            </a:spcAft>
            <a:buChar char="•"/>
          </a:pPr>
          <a:r>
            <a:rPr lang="en-US" sz="1400" kern="1200">
              <a:latin typeface="Calibri Light" panose="020F0302020204030204"/>
            </a:rPr>
            <a:t>Good for businesses (nursing homes) bad for people.</a:t>
          </a:r>
        </a:p>
      </dsp:txBody>
      <dsp:txXfrm>
        <a:off x="41555" y="2448291"/>
        <a:ext cx="1901278" cy="1205718"/>
      </dsp:txXfrm>
    </dsp:sp>
    <dsp:sp modelId="{35F7FBE8-51FD-4D60-BCE9-EA4864094575}">
      <dsp:nvSpPr>
        <dsp:cNvPr id="0" name=""/>
        <dsp:cNvSpPr/>
      </dsp:nvSpPr>
      <dsp:spPr>
        <a:xfrm>
          <a:off x="1159469" y="2959890"/>
          <a:ext cx="1941818" cy="1941818"/>
        </a:xfrm>
        <a:prstGeom prst="leftCircularArrow">
          <a:avLst>
            <a:gd name="adj1" fmla="val 1939"/>
            <a:gd name="adj2" fmla="val 231977"/>
            <a:gd name="adj3" fmla="val 2007488"/>
            <a:gd name="adj4" fmla="val 9024489"/>
            <a:gd name="adj5" fmla="val 226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EE5951-2C49-4F36-862F-C843E3D9A24A}">
      <dsp:nvSpPr>
        <dsp:cNvPr id="0" name=""/>
        <dsp:cNvSpPr/>
      </dsp:nvSpPr>
      <dsp:spPr>
        <a:xfrm>
          <a:off x="443221" y="3691522"/>
          <a:ext cx="1756713" cy="6985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rtl="0">
            <a:lnSpc>
              <a:spcPct val="90000"/>
            </a:lnSpc>
            <a:spcBef>
              <a:spcPct val="0"/>
            </a:spcBef>
            <a:spcAft>
              <a:spcPct val="35000"/>
            </a:spcAft>
            <a:buNone/>
          </a:pPr>
          <a:r>
            <a:rPr lang="en-US" sz="2100" kern="1200">
              <a:latin typeface="Calibri Light" panose="020F0302020204030204"/>
            </a:rPr>
            <a:t>Liability Shield</a:t>
          </a:r>
          <a:endParaRPr lang="en-US" sz="2100" kern="1200"/>
        </a:p>
      </dsp:txBody>
      <dsp:txXfrm>
        <a:off x="463682" y="3711983"/>
        <a:ext cx="1715791" cy="657664"/>
      </dsp:txXfrm>
    </dsp:sp>
    <dsp:sp modelId="{4A6ECA0B-0970-4DCC-A32E-83113AED0C17}">
      <dsp:nvSpPr>
        <dsp:cNvPr id="0" name=""/>
        <dsp:cNvSpPr/>
      </dsp:nvSpPr>
      <dsp:spPr>
        <a:xfrm>
          <a:off x="2379226" y="2410779"/>
          <a:ext cx="1976302" cy="16300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rtl="0">
            <a:lnSpc>
              <a:spcPct val="90000"/>
            </a:lnSpc>
            <a:spcBef>
              <a:spcPct val="0"/>
            </a:spcBef>
            <a:spcAft>
              <a:spcPct val="15000"/>
            </a:spcAft>
            <a:buChar char="•"/>
          </a:pPr>
          <a:r>
            <a:rPr lang="en-US" sz="1400" kern="1200">
              <a:latin typeface="Calibri Light" panose="020F0302020204030204"/>
            </a:rPr>
            <a:t>"Related to" COVID and not in the state budget or health related.</a:t>
          </a:r>
          <a:endParaRPr lang="en-US" sz="1400" kern="1200"/>
        </a:p>
        <a:p>
          <a:pPr marL="114300" lvl="1" indent="-114300" algn="l" defTabSz="622300" rtl="0">
            <a:lnSpc>
              <a:spcPct val="90000"/>
            </a:lnSpc>
            <a:spcBef>
              <a:spcPct val="0"/>
            </a:spcBef>
            <a:spcAft>
              <a:spcPct val="15000"/>
            </a:spcAft>
            <a:buChar char="•"/>
          </a:pPr>
          <a:r>
            <a:rPr lang="en-US" sz="1400" kern="1200">
              <a:latin typeface="Calibri Light" panose="020F0302020204030204"/>
            </a:rPr>
            <a:t>CARES money was not enough.</a:t>
          </a:r>
          <a:endParaRPr lang="en-US" sz="1400" kern="1200"/>
        </a:p>
      </dsp:txBody>
      <dsp:txXfrm>
        <a:off x="2416738" y="2797585"/>
        <a:ext cx="1901278" cy="1205718"/>
      </dsp:txXfrm>
    </dsp:sp>
    <dsp:sp modelId="{E56F92D5-EF62-496E-8209-7306E903761D}">
      <dsp:nvSpPr>
        <dsp:cNvPr id="0" name=""/>
        <dsp:cNvSpPr/>
      </dsp:nvSpPr>
      <dsp:spPr>
        <a:xfrm>
          <a:off x="3518183" y="1485975"/>
          <a:ext cx="2194345" cy="2194345"/>
        </a:xfrm>
        <a:prstGeom prst="circularArrow">
          <a:avLst>
            <a:gd name="adj1" fmla="val 1716"/>
            <a:gd name="adj2" fmla="val 204242"/>
            <a:gd name="adj3" fmla="val 19620248"/>
            <a:gd name="adj4" fmla="val 12575511"/>
            <a:gd name="adj5" fmla="val 200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8D112B-AFDD-46D1-A668-918BC92F9CCF}">
      <dsp:nvSpPr>
        <dsp:cNvPr id="0" name=""/>
        <dsp:cNvSpPr/>
      </dsp:nvSpPr>
      <dsp:spPr>
        <a:xfrm>
          <a:off x="2818404" y="2061486"/>
          <a:ext cx="1756713" cy="6985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rtl="0">
            <a:lnSpc>
              <a:spcPct val="90000"/>
            </a:lnSpc>
            <a:spcBef>
              <a:spcPct val="0"/>
            </a:spcBef>
            <a:spcAft>
              <a:spcPct val="35000"/>
            </a:spcAft>
            <a:buNone/>
          </a:pPr>
          <a:r>
            <a:rPr lang="en-US" sz="2100" kern="1200">
              <a:latin typeface="Calibri Light" panose="020F0302020204030204"/>
            </a:rPr>
            <a:t>State/Local Aid</a:t>
          </a:r>
          <a:endParaRPr lang="en-US" sz="2100" kern="1200"/>
        </a:p>
      </dsp:txBody>
      <dsp:txXfrm>
        <a:off x="2838865" y="2081947"/>
        <a:ext cx="1715791" cy="657664"/>
      </dsp:txXfrm>
    </dsp:sp>
    <dsp:sp modelId="{9E2AD76C-5AD4-44AF-A801-6DAF4A717E82}">
      <dsp:nvSpPr>
        <dsp:cNvPr id="0" name=""/>
        <dsp:cNvSpPr/>
      </dsp:nvSpPr>
      <dsp:spPr>
        <a:xfrm>
          <a:off x="4754409" y="2410779"/>
          <a:ext cx="1976302" cy="16300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rtl="0">
            <a:lnSpc>
              <a:spcPct val="90000"/>
            </a:lnSpc>
            <a:spcBef>
              <a:spcPct val="0"/>
            </a:spcBef>
            <a:spcAft>
              <a:spcPct val="15000"/>
            </a:spcAft>
            <a:buChar char="•"/>
          </a:pPr>
          <a:r>
            <a:rPr lang="en-US" sz="1400" kern="1200">
              <a:latin typeface="Calibri Light" panose="020F0302020204030204"/>
            </a:rPr>
            <a:t>White House push to include instead of state and local aid.</a:t>
          </a:r>
          <a:endParaRPr lang="en-US" sz="1400" kern="1200"/>
        </a:p>
        <a:p>
          <a:pPr marL="114300" lvl="1" indent="-114300" algn="l" defTabSz="622300" rtl="0">
            <a:lnSpc>
              <a:spcPct val="90000"/>
            </a:lnSpc>
            <a:spcBef>
              <a:spcPct val="0"/>
            </a:spcBef>
            <a:spcAft>
              <a:spcPct val="15000"/>
            </a:spcAft>
            <a:buChar char="•"/>
          </a:pPr>
          <a:r>
            <a:rPr lang="en-US" sz="1400" kern="1200">
              <a:latin typeface="Calibri Light" panose="020F0302020204030204"/>
            </a:rPr>
            <a:t>Cost is issue. </a:t>
          </a:r>
          <a:endParaRPr lang="en-US" sz="1400" kern="1200"/>
        </a:p>
      </dsp:txBody>
      <dsp:txXfrm>
        <a:off x="4791921" y="2448291"/>
        <a:ext cx="1901278" cy="1205718"/>
      </dsp:txXfrm>
    </dsp:sp>
    <dsp:sp modelId="{E92B10E8-7A31-4DF0-9B82-3F25CE3F19A2}">
      <dsp:nvSpPr>
        <dsp:cNvPr id="0" name=""/>
        <dsp:cNvSpPr/>
      </dsp:nvSpPr>
      <dsp:spPr>
        <a:xfrm>
          <a:off x="5193587" y="3691522"/>
          <a:ext cx="1756713" cy="6985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rtl="0">
            <a:lnSpc>
              <a:spcPct val="90000"/>
            </a:lnSpc>
            <a:spcBef>
              <a:spcPct val="0"/>
            </a:spcBef>
            <a:spcAft>
              <a:spcPct val="35000"/>
            </a:spcAft>
            <a:buNone/>
          </a:pPr>
          <a:r>
            <a:rPr lang="en-US" sz="2100" kern="1200">
              <a:latin typeface="Calibri Light" panose="020F0302020204030204"/>
            </a:rPr>
            <a:t>Stimulus Checks</a:t>
          </a:r>
          <a:endParaRPr lang="en-US" sz="2100" kern="1200"/>
        </a:p>
      </dsp:txBody>
      <dsp:txXfrm>
        <a:off x="5214048" y="3711983"/>
        <a:ext cx="1715791" cy="65766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12/16/2020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dc.gov/vaccines/covid-19/covid19-vaccination-guidance.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ancor.org/sites/default/files/implications_of_state_covid-19_vaccine_distribution_plan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cs typeface="Calibri Light"/>
              </a:rPr>
              <a:t>NACDD </a:t>
            </a:r>
            <a:br>
              <a:rPr lang="en-US">
                <a:cs typeface="Calibri Light"/>
              </a:rPr>
            </a:br>
            <a:r>
              <a:rPr lang="en-US">
                <a:cs typeface="Calibri Light"/>
              </a:rPr>
              <a:t>Policy Update</a:t>
            </a:r>
            <a:br>
              <a:rPr lang="en-US">
                <a:cs typeface="Calibri Light"/>
              </a:rPr>
            </a:br>
            <a:r>
              <a:rPr lang="en-US">
                <a:cs typeface="Calibri Light"/>
              </a:rPr>
              <a:t>December 16</a:t>
            </a:r>
            <a:endParaRPr lang="en-US"/>
          </a:p>
        </p:txBody>
      </p:sp>
      <p:sp>
        <p:nvSpPr>
          <p:cNvPr id="3" name="Subtitle 2"/>
          <p:cNvSpPr>
            <a:spLocks noGrp="1"/>
          </p:cNvSpPr>
          <p:nvPr>
            <p:ph type="subTitle" idx="1"/>
          </p:nvPr>
        </p:nvSpPr>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a:extLst>
              <a:ext uri="{FF2B5EF4-FFF2-40B4-BE49-F238E27FC236}">
                <a16:creationId xmlns:a16="http://schemas.microsoft.com/office/drawing/2014/main" id="{16BC6B79-EC53-4427-8489-E6C500742A3C}"/>
              </a:ext>
            </a:extLst>
          </p:cNvPr>
          <p:cNvGraphicFramePr/>
          <p:nvPr>
            <p:extLst>
              <p:ext uri="{D42A27DB-BD31-4B8C-83A1-F6EECF244321}">
                <p14:modId xmlns:p14="http://schemas.microsoft.com/office/powerpoint/2010/main" val="4232027801"/>
              </p:ext>
            </p:extLst>
          </p:nvPr>
        </p:nvGraphicFramePr>
        <p:xfrm>
          <a:off x="7719816" y="1711251"/>
          <a:ext cx="4560431" cy="3132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51" name="Diagram 251">
            <a:extLst>
              <a:ext uri="{FF2B5EF4-FFF2-40B4-BE49-F238E27FC236}">
                <a16:creationId xmlns:a16="http://schemas.microsoft.com/office/drawing/2014/main" id="{77ECB941-1B8E-4EFD-B47F-F4D447C94AE0}"/>
              </a:ext>
            </a:extLst>
          </p:cNvPr>
          <p:cNvGraphicFramePr/>
          <p:nvPr>
            <p:extLst>
              <p:ext uri="{D42A27DB-BD31-4B8C-83A1-F6EECF244321}">
                <p14:modId xmlns:p14="http://schemas.microsoft.com/office/powerpoint/2010/main" val="2762219929"/>
              </p:ext>
            </p:extLst>
          </p:nvPr>
        </p:nvGraphicFramePr>
        <p:xfrm>
          <a:off x="569311" y="295169"/>
          <a:ext cx="6954344" cy="64515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82" name="TextBox 881">
            <a:extLst>
              <a:ext uri="{FF2B5EF4-FFF2-40B4-BE49-F238E27FC236}">
                <a16:creationId xmlns:a16="http://schemas.microsoft.com/office/drawing/2014/main" id="{B4C8E1F0-B94E-4080-A204-62783521FF56}"/>
              </a:ext>
            </a:extLst>
          </p:cNvPr>
          <p:cNvSpPr txBox="1"/>
          <p:nvPr/>
        </p:nvSpPr>
        <p:spPr>
          <a:xfrm>
            <a:off x="3524470" y="292538"/>
            <a:ext cx="508858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cs typeface="Calibri"/>
              </a:rPr>
              <a:t>Obstacles to COVID Relief Bill</a:t>
            </a:r>
          </a:p>
        </p:txBody>
      </p:sp>
    </p:spTree>
    <p:extLst>
      <p:ext uri="{BB962C8B-B14F-4D97-AF65-F5344CB8AC3E}">
        <p14:creationId xmlns:p14="http://schemas.microsoft.com/office/powerpoint/2010/main" val="406740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C7111E-8786-4743-AE62-BB296E3CF2A9}"/>
              </a:ext>
            </a:extLst>
          </p:cNvPr>
          <p:cNvSpPr txBox="1"/>
          <p:nvPr/>
        </p:nvSpPr>
        <p:spPr>
          <a:xfrm>
            <a:off x="386260" y="725463"/>
            <a:ext cx="1114794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COVID-19 Vaccination Program Operational Guidance</a:t>
            </a:r>
            <a:endParaRPr lang="en-US" sz="3600">
              <a:cs typeface="Calibri"/>
            </a:endParaRPr>
          </a:p>
        </p:txBody>
      </p:sp>
      <p:sp>
        <p:nvSpPr>
          <p:cNvPr id="4" name="TextBox 3">
            <a:extLst>
              <a:ext uri="{FF2B5EF4-FFF2-40B4-BE49-F238E27FC236}">
                <a16:creationId xmlns:a16="http://schemas.microsoft.com/office/drawing/2014/main" id="{02F09B8B-5251-4C36-904F-6B1127DC30D6}"/>
              </a:ext>
            </a:extLst>
          </p:cNvPr>
          <p:cNvSpPr txBox="1"/>
          <p:nvPr/>
        </p:nvSpPr>
        <p:spPr>
          <a:xfrm>
            <a:off x="387350" y="1771649"/>
            <a:ext cx="7774674"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a:ea typeface="+mn-lt"/>
                <a:cs typeface="+mn-lt"/>
              </a:rPr>
              <a:t>CPR worked with NDRN to compile a "Operational Guidance for Jurisdictions Playbook",</a:t>
            </a:r>
          </a:p>
          <a:p>
            <a:pPr marL="342900" indent="-342900">
              <a:buFont typeface="Arial"/>
              <a:buChar char="•"/>
            </a:pPr>
            <a:endParaRPr lang="en-US" sz="2400">
              <a:cs typeface="Calibri"/>
            </a:endParaRPr>
          </a:p>
          <a:p>
            <a:pPr marL="342900" indent="-342900">
              <a:buFont typeface="Arial"/>
              <a:buChar char="•"/>
            </a:pPr>
            <a:r>
              <a:rPr lang="en-US" sz="2400">
                <a:ea typeface="+mn-lt"/>
                <a:cs typeface="+mn-lt"/>
              </a:rPr>
              <a:t>The document’s sections cover specific areas of COVID-19 vaccination program planning and implementation and provide key guidance documents and links to resources to assist those efforts. </a:t>
            </a:r>
            <a:endParaRPr lang="en-US" sz="2400">
              <a:cs typeface="Calibri"/>
            </a:endParaRPr>
          </a:p>
          <a:p>
            <a:pPr marL="342900" indent="-342900">
              <a:buFont typeface="Arial"/>
              <a:buChar char="•"/>
            </a:pPr>
            <a:endParaRPr lang="en-US" sz="2400">
              <a:ea typeface="+mn-lt"/>
              <a:cs typeface="+mn-lt"/>
            </a:endParaRPr>
          </a:p>
          <a:p>
            <a:pPr marL="342900" indent="-342900">
              <a:buFont typeface="Arial"/>
              <a:buChar char="•"/>
            </a:pPr>
            <a:r>
              <a:rPr lang="en-US" sz="2400">
                <a:ea typeface="+mn-lt"/>
                <a:cs typeface="+mn-lt"/>
              </a:rPr>
              <a:t>Link: </a:t>
            </a:r>
            <a:r>
              <a:rPr lang="en-US" sz="2400">
                <a:ea typeface="+mn-lt"/>
                <a:cs typeface="+mn-lt"/>
                <a:hlinkClick r:id="rId2"/>
              </a:rPr>
              <a:t>https://www.cdc.gov/vaccines/covid-19/covid19-vaccination-guidance.html</a:t>
            </a:r>
            <a:r>
              <a:rPr lang="en-US" sz="2400">
                <a:ea typeface="+mn-lt"/>
                <a:cs typeface="+mn-lt"/>
              </a:rPr>
              <a:t> </a:t>
            </a:r>
            <a:endParaRPr lang="en-US" sz="2400">
              <a:cs typeface="Calibri"/>
            </a:endParaRPr>
          </a:p>
        </p:txBody>
      </p:sp>
      <p:pic>
        <p:nvPicPr>
          <p:cNvPr id="5" name="Picture 5" descr="A screenshot of a cell phone&#10;&#10;Description automatically generated">
            <a:extLst>
              <a:ext uri="{FF2B5EF4-FFF2-40B4-BE49-F238E27FC236}">
                <a16:creationId xmlns:a16="http://schemas.microsoft.com/office/drawing/2014/main" id="{B9EAB58A-6DA7-4B04-8C3D-30E8B130BEC3}"/>
              </a:ext>
            </a:extLst>
          </p:cNvPr>
          <p:cNvPicPr>
            <a:picLocks noChangeAspect="1"/>
          </p:cNvPicPr>
          <p:nvPr/>
        </p:nvPicPr>
        <p:blipFill>
          <a:blip r:embed="rId3"/>
          <a:stretch>
            <a:fillRect/>
          </a:stretch>
        </p:blipFill>
        <p:spPr>
          <a:xfrm>
            <a:off x="8528050" y="1855528"/>
            <a:ext cx="3067050" cy="3146944"/>
          </a:xfrm>
          <a:prstGeom prst="rect">
            <a:avLst/>
          </a:prstGeom>
        </p:spPr>
      </p:pic>
    </p:spTree>
    <p:extLst>
      <p:ext uri="{BB962C8B-B14F-4D97-AF65-F5344CB8AC3E}">
        <p14:creationId xmlns:p14="http://schemas.microsoft.com/office/powerpoint/2010/main" val="159231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09B265-2F41-4FC6-992D-0126964AA19C}"/>
              </a:ext>
            </a:extLst>
          </p:cNvPr>
          <p:cNvSpPr txBox="1"/>
          <p:nvPr/>
        </p:nvSpPr>
        <p:spPr>
          <a:xfrm>
            <a:off x="412750" y="711200"/>
            <a:ext cx="82423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ANCOR Report on vaccine allocation</a:t>
            </a:r>
            <a:endParaRPr lang="en-US" sz="3600">
              <a:cs typeface="Calibri"/>
            </a:endParaRPr>
          </a:p>
        </p:txBody>
      </p:sp>
      <p:sp>
        <p:nvSpPr>
          <p:cNvPr id="2" name="TextBox 1">
            <a:extLst>
              <a:ext uri="{FF2B5EF4-FFF2-40B4-BE49-F238E27FC236}">
                <a16:creationId xmlns:a16="http://schemas.microsoft.com/office/drawing/2014/main" id="{E8C42FC5-F06F-496C-8054-063A4372AB67}"/>
              </a:ext>
            </a:extLst>
          </p:cNvPr>
          <p:cNvSpPr txBox="1"/>
          <p:nvPr/>
        </p:nvSpPr>
        <p:spPr>
          <a:xfrm>
            <a:off x="294753" y="1363206"/>
            <a:ext cx="10985500" cy="47705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200">
                <a:ea typeface="+mn-lt"/>
                <a:cs typeface="+mn-lt"/>
              </a:rPr>
              <a:t>In light of the global COVID-19 pandemic, governments worked with pharmaceutical companies to develop coronavirus vaccine candidates at a record pace. </a:t>
            </a:r>
          </a:p>
          <a:p>
            <a:pPr marL="342900" indent="-342900">
              <a:buFont typeface="Arial"/>
              <a:buChar char="•"/>
            </a:pPr>
            <a:endParaRPr lang="en-US" sz="2200">
              <a:ea typeface="+mn-lt"/>
              <a:cs typeface="+mn-lt"/>
            </a:endParaRPr>
          </a:p>
          <a:p>
            <a:pPr marL="342900" indent="-342900">
              <a:buFont typeface="Arial"/>
              <a:buChar char="•"/>
            </a:pPr>
            <a:r>
              <a:rPr lang="en-US" sz="2200">
                <a:ea typeface="+mn-lt"/>
                <a:cs typeface="+mn-lt"/>
              </a:rPr>
              <a:t>In the U.S, the breakneck speed of vaccine development has left state and federal health authorities racing to devise frameworks for how to distribute vaccines as efficiently as possible to end of the COVID-19 pandemic. </a:t>
            </a:r>
            <a:endParaRPr lang="en-US" sz="2200">
              <a:cs typeface="Calibri"/>
            </a:endParaRPr>
          </a:p>
          <a:p>
            <a:pPr marL="342900" indent="-342900">
              <a:buFont typeface="Arial"/>
              <a:buChar char="•"/>
            </a:pPr>
            <a:endParaRPr lang="en-US" sz="2200">
              <a:cs typeface="Calibri"/>
            </a:endParaRPr>
          </a:p>
          <a:p>
            <a:pPr marL="342900" indent="-342900">
              <a:buFont typeface="Arial"/>
              <a:buChar char="•"/>
            </a:pPr>
            <a:r>
              <a:rPr lang="en-US" sz="2200">
                <a:ea typeface="+mn-lt"/>
                <a:cs typeface="+mn-lt"/>
              </a:rPr>
              <a:t>To aid in the effort to ensure that the most vulnerable populations are appropriately prioritized for vaccination, ANCOR analyzed states’ vaccine allocation frameworks to identify the extent to which people with I/DD have been included.</a:t>
            </a:r>
            <a:endParaRPr lang="en-US" sz="2200">
              <a:cs typeface="Calibri" panose="020F0502020204030204"/>
            </a:endParaRPr>
          </a:p>
          <a:p>
            <a:pPr marL="342900" indent="-342900">
              <a:buFont typeface="Arial"/>
              <a:buChar char="•"/>
            </a:pPr>
            <a:endParaRPr lang="en-US" sz="2200">
              <a:cs typeface="Calibri" panose="020F0502020204030204"/>
            </a:endParaRPr>
          </a:p>
          <a:p>
            <a:pPr marL="342900" indent="-342900">
              <a:buFont typeface="Arial"/>
              <a:buChar char="•"/>
            </a:pPr>
            <a:r>
              <a:rPr lang="en-US" sz="2200">
                <a:cs typeface="Calibri" panose="020F0502020204030204"/>
              </a:rPr>
              <a:t>Link: </a:t>
            </a:r>
            <a:r>
              <a:rPr lang="en-US" sz="2200">
                <a:ea typeface="+mn-lt"/>
                <a:cs typeface="+mn-lt"/>
                <a:hlinkClick r:id="rId2"/>
              </a:rPr>
              <a:t>https://www.ancor.org/sites/default/files/implications_of_state_covid-19_vaccine_distribution_plans.pdf</a:t>
            </a:r>
            <a:r>
              <a:rPr lang="en-US" sz="2200">
                <a:ea typeface="+mn-lt"/>
                <a:cs typeface="+mn-lt"/>
              </a:rPr>
              <a:t> </a:t>
            </a:r>
          </a:p>
          <a:p>
            <a:endParaRPr lang="en-US">
              <a:cs typeface="Calibri"/>
            </a:endParaRPr>
          </a:p>
        </p:txBody>
      </p:sp>
    </p:spTree>
    <p:extLst>
      <p:ext uri="{BB962C8B-B14F-4D97-AF65-F5344CB8AC3E}">
        <p14:creationId xmlns:p14="http://schemas.microsoft.com/office/powerpoint/2010/main" val="201146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AF160A-3278-40FF-9FD3-A9EF8DE9E945}"/>
              </a:ext>
            </a:extLst>
          </p:cNvPr>
          <p:cNvSpPr txBox="1"/>
          <p:nvPr/>
        </p:nvSpPr>
        <p:spPr>
          <a:xfrm>
            <a:off x="336550" y="46355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Key Finding: </a:t>
            </a:r>
            <a:endParaRPr lang="en-US" sz="3600">
              <a:cs typeface="Calibri"/>
            </a:endParaRPr>
          </a:p>
        </p:txBody>
      </p:sp>
      <p:sp>
        <p:nvSpPr>
          <p:cNvPr id="5" name="TextBox 4">
            <a:extLst>
              <a:ext uri="{FF2B5EF4-FFF2-40B4-BE49-F238E27FC236}">
                <a16:creationId xmlns:a16="http://schemas.microsoft.com/office/drawing/2014/main" id="{C0320135-B083-422C-A4F3-3987925C4F2B}"/>
              </a:ext>
            </a:extLst>
          </p:cNvPr>
          <p:cNvSpPr txBox="1"/>
          <p:nvPr/>
        </p:nvSpPr>
        <p:spPr>
          <a:xfrm>
            <a:off x="333375" y="1190625"/>
            <a:ext cx="384175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Few State Plans Explicitly Address People with I/DD Albeit to varying extents, 10 states explicitly addressed people with I/DD in their vaccine allocation plans. </a:t>
            </a:r>
          </a:p>
          <a:p>
            <a:endParaRPr lang="en-US">
              <a:ea typeface="+mn-lt"/>
              <a:cs typeface="+mn-lt"/>
            </a:endParaRPr>
          </a:p>
          <a:p>
            <a:r>
              <a:rPr lang="en-US">
                <a:ea typeface="+mn-lt"/>
                <a:cs typeface="+mn-lt"/>
              </a:rPr>
              <a:t>The table indicates which states did so, along with notes about how they defined the population and the phase during which the population would be vaccinated.</a:t>
            </a:r>
            <a:endParaRPr lang="en-US">
              <a:cs typeface="Calibri"/>
            </a:endParaRPr>
          </a:p>
        </p:txBody>
      </p:sp>
      <p:pic>
        <p:nvPicPr>
          <p:cNvPr id="6" name="Picture 6" descr="A picture containing text&#10;&#10;Description automatically generated">
            <a:extLst>
              <a:ext uri="{FF2B5EF4-FFF2-40B4-BE49-F238E27FC236}">
                <a16:creationId xmlns:a16="http://schemas.microsoft.com/office/drawing/2014/main" id="{A7054993-7D5D-467D-AF9D-31FE16DD7656}"/>
              </a:ext>
            </a:extLst>
          </p:cNvPr>
          <p:cNvPicPr>
            <a:picLocks noChangeAspect="1"/>
          </p:cNvPicPr>
          <p:nvPr/>
        </p:nvPicPr>
        <p:blipFill>
          <a:blip r:embed="rId2"/>
          <a:stretch>
            <a:fillRect/>
          </a:stretch>
        </p:blipFill>
        <p:spPr>
          <a:xfrm>
            <a:off x="4178300" y="2004803"/>
            <a:ext cx="8007350" cy="3756444"/>
          </a:xfrm>
          <a:prstGeom prst="rect">
            <a:avLst/>
          </a:prstGeom>
        </p:spPr>
      </p:pic>
    </p:spTree>
    <p:extLst>
      <p:ext uri="{BB962C8B-B14F-4D97-AF65-F5344CB8AC3E}">
        <p14:creationId xmlns:p14="http://schemas.microsoft.com/office/powerpoint/2010/main" val="214236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EDBCBB-BCDF-4BF0-8D72-D594211F68F6}"/>
              </a:ext>
            </a:extLst>
          </p:cNvPr>
          <p:cNvSpPr txBox="1"/>
          <p:nvPr/>
        </p:nvSpPr>
        <p:spPr>
          <a:xfrm>
            <a:off x="281796" y="583720"/>
            <a:ext cx="1135523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States Have Largely Failed to Define “Essential Workers” to Include DSPs</a:t>
            </a:r>
            <a:endParaRPr lang="en-US" sz="3600">
              <a:cs typeface="Calibri"/>
            </a:endParaRPr>
          </a:p>
        </p:txBody>
      </p:sp>
      <p:sp>
        <p:nvSpPr>
          <p:cNvPr id="5" name="TextBox 4">
            <a:extLst>
              <a:ext uri="{FF2B5EF4-FFF2-40B4-BE49-F238E27FC236}">
                <a16:creationId xmlns:a16="http://schemas.microsoft.com/office/drawing/2014/main" id="{D35D4422-4BBD-46AF-9EC1-780DFD043A5B}"/>
              </a:ext>
            </a:extLst>
          </p:cNvPr>
          <p:cNvSpPr txBox="1"/>
          <p:nvPr/>
        </p:nvSpPr>
        <p:spPr>
          <a:xfrm>
            <a:off x="280898" y="1776143"/>
            <a:ext cx="10219425"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Just as states’ language has been vague about whether people with I/DD are intended for </a:t>
            </a:r>
            <a:endParaRPr lang="en-US"/>
          </a:p>
          <a:p>
            <a:r>
              <a:rPr lang="en-US">
                <a:ea typeface="+mn-lt"/>
                <a:cs typeface="+mn-lt"/>
              </a:rPr>
              <a:t>inclusion in the highest priority tiers, so too have states been vague in defining who counts as an </a:t>
            </a:r>
            <a:endParaRPr lang="en-US"/>
          </a:p>
          <a:p>
            <a:r>
              <a:rPr lang="en-US">
                <a:ea typeface="+mn-lt"/>
                <a:cs typeface="+mn-lt"/>
              </a:rPr>
              <a:t>essential workers </a:t>
            </a:r>
          </a:p>
          <a:p>
            <a:endParaRPr lang="en-US">
              <a:ea typeface="+mn-lt"/>
              <a:cs typeface="+mn-lt"/>
            </a:endParaRPr>
          </a:p>
          <a:p>
            <a:r>
              <a:rPr lang="en-US">
                <a:ea typeface="+mn-lt"/>
                <a:cs typeface="+mn-lt"/>
              </a:rPr>
              <a:t>Almost all states identified groups with labels such as “essential workers” or “health care  workers” as high-priority populations but neglected to define whether that extends beyond workers in clinical settings such as hospitals’ emergency departments. While the NASEM framework cited by several states specifically identifies “group home staff and home care givers” as “High-Risk Health Workers” to be vaccinated during Phase 1a, states infrequently specified that DSPs who deliver I/DD services were intended to be included in these groups. </a:t>
            </a:r>
            <a:endParaRPr lang="en-US"/>
          </a:p>
          <a:p>
            <a:endParaRPr lang="en-US"/>
          </a:p>
        </p:txBody>
      </p:sp>
    </p:spTree>
    <p:extLst>
      <p:ext uri="{BB962C8B-B14F-4D97-AF65-F5344CB8AC3E}">
        <p14:creationId xmlns:p14="http://schemas.microsoft.com/office/powerpoint/2010/main" val="120242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F2FF48-3BD6-4CD0-B5D7-E764908D18C3}"/>
              </a:ext>
            </a:extLst>
          </p:cNvPr>
          <p:cNvSpPr txBox="1"/>
          <p:nvPr/>
        </p:nvSpPr>
        <p:spPr>
          <a:xfrm>
            <a:off x="319413" y="1592893"/>
            <a:ext cx="3192048"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The table identifies the 11 states that made some reference to the DSP workforce, along with notes about how they defined the population and the phase during which the population would be vaccinated. </a:t>
            </a:r>
            <a:endParaRPr lang="en-US" sz="2000"/>
          </a:p>
        </p:txBody>
      </p:sp>
      <p:pic>
        <p:nvPicPr>
          <p:cNvPr id="5" name="Picture 5" descr="Table&#10;&#10;Description automatically generated">
            <a:extLst>
              <a:ext uri="{FF2B5EF4-FFF2-40B4-BE49-F238E27FC236}">
                <a16:creationId xmlns:a16="http://schemas.microsoft.com/office/drawing/2014/main" id="{087FB9EE-2D67-46A4-BE6D-E6075F03ABE1}"/>
              </a:ext>
            </a:extLst>
          </p:cNvPr>
          <p:cNvPicPr>
            <a:picLocks noChangeAspect="1"/>
          </p:cNvPicPr>
          <p:nvPr/>
        </p:nvPicPr>
        <p:blipFill>
          <a:blip r:embed="rId2"/>
          <a:stretch>
            <a:fillRect/>
          </a:stretch>
        </p:blipFill>
        <p:spPr>
          <a:xfrm>
            <a:off x="3638813" y="1597752"/>
            <a:ext cx="8150267" cy="3526798"/>
          </a:xfrm>
          <a:prstGeom prst="rect">
            <a:avLst/>
          </a:prstGeom>
        </p:spPr>
      </p:pic>
      <p:sp>
        <p:nvSpPr>
          <p:cNvPr id="2" name="TextBox 1">
            <a:extLst>
              <a:ext uri="{FF2B5EF4-FFF2-40B4-BE49-F238E27FC236}">
                <a16:creationId xmlns:a16="http://schemas.microsoft.com/office/drawing/2014/main" id="{546BA9BF-1567-4E9B-8BE1-57950CD16488}"/>
              </a:ext>
            </a:extLst>
          </p:cNvPr>
          <p:cNvSpPr txBox="1"/>
          <p:nvPr/>
        </p:nvSpPr>
        <p:spPr>
          <a:xfrm>
            <a:off x="323549" y="395830"/>
            <a:ext cx="1135523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States Have Largely Failed to Define “Essential Workers” to Include DSPs</a:t>
            </a:r>
            <a:endParaRPr lang="en-US" sz="3600">
              <a:cs typeface="Calibri"/>
            </a:endParaRPr>
          </a:p>
        </p:txBody>
      </p:sp>
    </p:spTree>
    <p:extLst>
      <p:ext uri="{BB962C8B-B14F-4D97-AF65-F5344CB8AC3E}">
        <p14:creationId xmlns:p14="http://schemas.microsoft.com/office/powerpoint/2010/main" val="2176338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42E9C1-C3F7-4669-BD0C-AE3E123A4EC3}"/>
              </a:ext>
            </a:extLst>
          </p:cNvPr>
          <p:cNvSpPr txBox="1"/>
          <p:nvPr/>
        </p:nvSpPr>
        <p:spPr>
          <a:xfrm>
            <a:off x="4724400" y="3200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
        <p:nvSpPr>
          <p:cNvPr id="6" name="TextBox 5">
            <a:extLst>
              <a:ext uri="{FF2B5EF4-FFF2-40B4-BE49-F238E27FC236}">
                <a16:creationId xmlns:a16="http://schemas.microsoft.com/office/drawing/2014/main" id="{64F704C7-E8A1-4782-8F49-179DD8514360}"/>
              </a:ext>
            </a:extLst>
          </p:cNvPr>
          <p:cNvSpPr txBox="1"/>
          <p:nvPr/>
        </p:nvSpPr>
        <p:spPr>
          <a:xfrm>
            <a:off x="240043" y="291446"/>
            <a:ext cx="1135523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Inclusive Planning</a:t>
            </a:r>
            <a:endParaRPr lang="en-US"/>
          </a:p>
        </p:txBody>
      </p:sp>
      <p:sp>
        <p:nvSpPr>
          <p:cNvPr id="7" name="TextBox 6">
            <a:extLst>
              <a:ext uri="{FF2B5EF4-FFF2-40B4-BE49-F238E27FC236}">
                <a16:creationId xmlns:a16="http://schemas.microsoft.com/office/drawing/2014/main" id="{856F7CAF-6CA8-4A9A-8CD5-4C0A8C4378CF}"/>
              </a:ext>
            </a:extLst>
          </p:cNvPr>
          <p:cNvSpPr txBox="1"/>
          <p:nvPr/>
        </p:nvSpPr>
        <p:spPr>
          <a:xfrm>
            <a:off x="243084" y="942453"/>
            <a:ext cx="4883062"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A key element beyond vaccine prioritization that was considered for this overview was the state’s </a:t>
            </a:r>
            <a:endParaRPr lang="en-US"/>
          </a:p>
          <a:p>
            <a:r>
              <a:rPr lang="en-US">
                <a:ea typeface="+mn-lt"/>
                <a:cs typeface="+mn-lt"/>
              </a:rPr>
              <a:t>work to include offices or departments that administer disability-related programs and/or other stakeholders from the disabilities sector in the planning process. </a:t>
            </a:r>
          </a:p>
          <a:p>
            <a:endParaRPr lang="en-US">
              <a:ea typeface="+mn-lt"/>
              <a:cs typeface="+mn-lt"/>
            </a:endParaRPr>
          </a:p>
          <a:p>
            <a:r>
              <a:rPr lang="en-US">
                <a:ea typeface="+mn-lt"/>
                <a:cs typeface="+mn-lt"/>
              </a:rPr>
              <a:t>Upon review it was found that  several states specifically referenced these stakeholders as having been part of the process,  though we do not mean to suggest that these are the only states to have done so. </a:t>
            </a:r>
          </a:p>
          <a:p>
            <a:endParaRPr lang="en-US">
              <a:cs typeface="Calibri"/>
            </a:endParaRPr>
          </a:p>
          <a:p>
            <a:r>
              <a:rPr lang="en-US">
                <a:ea typeface="+mn-lt"/>
                <a:cs typeface="+mn-lt"/>
              </a:rPr>
              <a:t>The table shows states that specifically identified departments or divisions of I/DD services and/or other external stakeholders that participated in the process of developing vaccine allocation plans</a:t>
            </a:r>
            <a:endParaRPr lang="en-US"/>
          </a:p>
        </p:txBody>
      </p:sp>
      <p:pic>
        <p:nvPicPr>
          <p:cNvPr id="8" name="Picture 8" descr="Table&#10;&#10;Description automatically generated">
            <a:extLst>
              <a:ext uri="{FF2B5EF4-FFF2-40B4-BE49-F238E27FC236}">
                <a16:creationId xmlns:a16="http://schemas.microsoft.com/office/drawing/2014/main" id="{524D163D-AA9A-4A19-B207-21C6785BB0EB}"/>
              </a:ext>
            </a:extLst>
          </p:cNvPr>
          <p:cNvPicPr>
            <a:picLocks noChangeAspect="1"/>
          </p:cNvPicPr>
          <p:nvPr/>
        </p:nvPicPr>
        <p:blipFill>
          <a:blip r:embed="rId2"/>
          <a:stretch>
            <a:fillRect/>
          </a:stretch>
        </p:blipFill>
        <p:spPr>
          <a:xfrm>
            <a:off x="5382017" y="1413114"/>
            <a:ext cx="6438378" cy="3655993"/>
          </a:xfrm>
          <a:prstGeom prst="rect">
            <a:avLst/>
          </a:prstGeom>
        </p:spPr>
      </p:pic>
    </p:spTree>
    <p:extLst>
      <p:ext uri="{BB962C8B-B14F-4D97-AF65-F5344CB8AC3E}">
        <p14:creationId xmlns:p14="http://schemas.microsoft.com/office/powerpoint/2010/main" val="2371118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Props1.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19879FF-AB67-425D-94EA-6057DA49CB3F}">
  <ds:schemaRefs>
    <ds:schemaRef ds:uri="http://schemas.microsoft.com/sharepoint/v3/contenttype/forms"/>
  </ds:schemaRefs>
</ds:datastoreItem>
</file>

<file path=customXml/itemProps3.xml><?xml version="1.0" encoding="utf-8"?>
<ds:datastoreItem xmlns:ds="http://schemas.openxmlformats.org/officeDocument/2006/customXml" ds:itemID="{BAB0843C-86CD-480E-B9D4-E64D1EB301FC}">
  <ds:schemaRefs>
    <ds:schemaRef ds:uri="7244ee07-bebb-4256-851d-8920eeb3e1b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1</Notes>
  <HiddenSlides>0</HiddenSlide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NACDD  Policy Update December 16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1</cp:revision>
  <cp:lastPrinted>2017-11-16T14:55:44Z</cp:lastPrinted>
  <dcterms:created xsi:type="dcterms:W3CDTF">2016-02-23T16:23:37Z</dcterms:created>
  <dcterms:modified xsi:type="dcterms:W3CDTF">2020-12-16T20:58:17Z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