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9"/>
  </p:notesMasterIdLst>
  <p:sldIdLst>
    <p:sldId id="256" r:id="rId6"/>
    <p:sldId id="259" r:id="rId7"/>
    <p:sldId id="260" r:id="rId8"/>
  </p:sldIdLst>
  <p:sldSz cx="12192000" cy="6858000"/>
  <p:notesSz cx="6858000" cy="352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6AA9B-CCFE-9F64-8CDF-627F59BEC885}" v="1145" dt="2020-12-02T21:05:46.343"/>
    <p1510:client id="{0C5F6025-E66E-2A61-7489-6D0808E1B516}" v="1" dt="2020-03-13T17:07:35.838"/>
    <p1510:client id="{16473192-07C3-A8FD-EBD0-C003913703E8}" v="964" dt="2020-10-21T20:17:35.665"/>
    <p1510:client id="{3DD2C6DE-A51F-2F22-BE60-AAC0BE59F81A}" v="79" dt="2020-04-17T18:08:34.367"/>
    <p1510:client id="{5D14A06C-1BE4-3808-EEC2-114449A32025}" v="9" dt="2020-11-05T17:12:05.881"/>
    <p1510:client id="{72F7284A-0745-43BF-9C71-59FA42673CBD}" v="165" dt="2020-10-28T18:53:05.473"/>
    <p1510:client id="{77913A35-1471-56A9-5D56-8FABEC0D60D0}" v="771" dt="2020-12-09T21:07:58.754"/>
    <p1510:client id="{A009D180-26F1-1FB0-925F-6064C77FB7B3}" v="2854" dt="2020-11-18T21:09:36.844"/>
    <p1510:client id="{BEC25BD5-44EC-B04A-D6DE-1F22CC05EAD1}" v="11" dt="2020-11-12T18:28:56.792"/>
    <p1510:client id="{C02848A7-8ABC-5757-1F1C-3E7CC1128C94}" v="16" dt="2020-03-13T16:29:05.621"/>
    <p1510:client id="{D819760F-F9CA-51CC-03B4-CD888A713B33}" v="3622" dt="2020-04-15T20:13:21.368"/>
    <p1510:client id="{DE4CEB10-376C-2275-8A7E-4FD912BFE7A0}" v="1452" dt="2020-10-28T18:47:19.635"/>
    <p1510:client id="{EA19432B-52F4-A36F-D715-A7308044188F}" v="9" dt="2020-11-04T17:05:15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77913A35-1471-56A9-5D56-8FABEC0D60D0}"/>
    <pc:docChg chg="addSld delSld modSld">
      <pc:chgData name="Erin Prangley" userId="S::eprangley@nacdd.org::7f058b9a-f90a-4281-a8c6-5ba31926f190" providerId="AD" clId="Web-{77913A35-1471-56A9-5D56-8FABEC0D60D0}" dt="2020-12-09T21:07:58.754" v="767" actId="20577"/>
      <pc:docMkLst>
        <pc:docMk/>
      </pc:docMkLst>
      <pc:sldChg chg="modSp">
        <pc:chgData name="Erin Prangley" userId="S::eprangley@nacdd.org::7f058b9a-f90a-4281-a8c6-5ba31926f190" providerId="AD" clId="Web-{77913A35-1471-56A9-5D56-8FABEC0D60D0}" dt="2020-12-09T20:43:26.069" v="4" actId="20577"/>
        <pc:sldMkLst>
          <pc:docMk/>
          <pc:sldMk cId="1731942061" sldId="256"/>
        </pc:sldMkLst>
        <pc:spChg chg="mod">
          <ac:chgData name="Erin Prangley" userId="S::eprangley@nacdd.org::7f058b9a-f90a-4281-a8c6-5ba31926f190" providerId="AD" clId="Web-{77913A35-1471-56A9-5D56-8FABEC0D60D0}" dt="2020-12-09T20:43:26.069" v="4" actId="20577"/>
          <ac:spMkLst>
            <pc:docMk/>
            <pc:sldMk cId="1731942061" sldId="256"/>
            <ac:spMk id="2" creationId="{00000000-0000-0000-0000-000000000000}"/>
          </ac:spMkLst>
        </pc:spChg>
      </pc:sldChg>
      <pc:sldChg chg="del">
        <pc:chgData name="Erin Prangley" userId="S::eprangley@nacdd.org::7f058b9a-f90a-4281-a8c6-5ba31926f190" providerId="AD" clId="Web-{77913A35-1471-56A9-5D56-8FABEC0D60D0}" dt="2020-12-09T20:43:27.850" v="6"/>
        <pc:sldMkLst>
          <pc:docMk/>
          <pc:sldMk cId="911751052" sldId="257"/>
        </pc:sldMkLst>
      </pc:sldChg>
      <pc:sldChg chg="del">
        <pc:chgData name="Erin Prangley" userId="S::eprangley@nacdd.org::7f058b9a-f90a-4281-a8c6-5ba31926f190" providerId="AD" clId="Web-{77913A35-1471-56A9-5D56-8FABEC0D60D0}" dt="2020-12-09T20:43:30.022" v="7"/>
        <pc:sldMkLst>
          <pc:docMk/>
          <pc:sldMk cId="497322190" sldId="258"/>
        </pc:sldMkLst>
      </pc:sldChg>
      <pc:sldChg chg="addSp delSp modSp mod setBg">
        <pc:chgData name="Erin Prangley" userId="S::eprangley@nacdd.org::7f058b9a-f90a-4281-a8c6-5ba31926f190" providerId="AD" clId="Web-{77913A35-1471-56A9-5D56-8FABEC0D60D0}" dt="2020-12-09T20:51:20.313" v="102" actId="1076"/>
        <pc:sldMkLst>
          <pc:docMk/>
          <pc:sldMk cId="3104162015" sldId="259"/>
        </pc:sldMkLst>
        <pc:spChg chg="mod">
          <ac:chgData name="Erin Prangley" userId="S::eprangley@nacdd.org::7f058b9a-f90a-4281-a8c6-5ba31926f190" providerId="AD" clId="Web-{77913A35-1471-56A9-5D56-8FABEC0D60D0}" dt="2020-12-09T20:49:36.967" v="73" actId="20577"/>
          <ac:spMkLst>
            <pc:docMk/>
            <pc:sldMk cId="3104162015" sldId="259"/>
            <ac:spMk id="3" creationId="{D5D6510C-E209-481F-8D06-67954B991F6C}"/>
          </ac:spMkLst>
        </pc:spChg>
        <pc:spChg chg="add">
          <ac:chgData name="Erin Prangley" userId="S::eprangley@nacdd.org::7f058b9a-f90a-4281-a8c6-5ba31926f190" providerId="AD" clId="Web-{77913A35-1471-56A9-5D56-8FABEC0D60D0}" dt="2020-12-09T20:49:43.576" v="74"/>
          <ac:spMkLst>
            <pc:docMk/>
            <pc:sldMk cId="3104162015" sldId="259"/>
            <ac:spMk id="4" creationId="{AEB2463C-B7D7-419A-B9DD-B15775E2655A}"/>
          </ac:spMkLst>
        </pc:spChg>
        <pc:spChg chg="add del mod">
          <ac:chgData name="Erin Prangley" userId="S::eprangley@nacdd.org::7f058b9a-f90a-4281-a8c6-5ba31926f190" providerId="AD" clId="Web-{77913A35-1471-56A9-5D56-8FABEC0D60D0}" dt="2020-12-09T20:49:55.248" v="78"/>
          <ac:spMkLst>
            <pc:docMk/>
            <pc:sldMk cId="3104162015" sldId="259"/>
            <ac:spMk id="5" creationId="{ECACAE88-21E6-4F20-8CA0-9F462E516083}"/>
          </ac:spMkLst>
        </pc:spChg>
        <pc:spChg chg="add">
          <ac:chgData name="Erin Prangley" userId="S::eprangley@nacdd.org::7f058b9a-f90a-4281-a8c6-5ba31926f190" providerId="AD" clId="Web-{77913A35-1471-56A9-5D56-8FABEC0D60D0}" dt="2020-12-09T20:50:00.311" v="79"/>
          <ac:spMkLst>
            <pc:docMk/>
            <pc:sldMk cId="3104162015" sldId="259"/>
            <ac:spMk id="6" creationId="{D46BA06D-2A70-4455-A252-7D804C55131B}"/>
          </ac:spMkLst>
        </pc:spChg>
        <pc:spChg chg="add mod">
          <ac:chgData name="Erin Prangley" userId="S::eprangley@nacdd.org::7f058b9a-f90a-4281-a8c6-5ba31926f190" providerId="AD" clId="Web-{77913A35-1471-56A9-5D56-8FABEC0D60D0}" dt="2020-12-09T20:51:20.313" v="102" actId="1076"/>
          <ac:spMkLst>
            <pc:docMk/>
            <pc:sldMk cId="3104162015" sldId="259"/>
            <ac:spMk id="7" creationId="{31D609C6-B37C-444F-8C2E-F9B22860BBA6}"/>
          </ac:spMkLst>
        </pc:spChg>
        <pc:spChg chg="add">
          <ac:chgData name="Erin Prangley" userId="S::eprangley@nacdd.org::7f058b9a-f90a-4281-a8c6-5ba31926f190" providerId="AD" clId="Web-{77913A35-1471-56A9-5D56-8FABEC0D60D0}" dt="2020-12-09T20:47:09.902" v="52"/>
          <ac:spMkLst>
            <pc:docMk/>
            <pc:sldMk cId="3104162015" sldId="259"/>
            <ac:spMk id="8" creationId="{19245A10-7F37-4569-80D2-2F692931E300}"/>
          </ac:spMkLst>
        </pc:spChg>
        <pc:spChg chg="add">
          <ac:chgData name="Erin Prangley" userId="S::eprangley@nacdd.org::7f058b9a-f90a-4281-a8c6-5ba31926f190" providerId="AD" clId="Web-{77913A35-1471-56A9-5D56-8FABEC0D60D0}" dt="2020-12-09T20:47:09.902" v="52"/>
          <ac:spMkLst>
            <pc:docMk/>
            <pc:sldMk cId="3104162015" sldId="259"/>
            <ac:spMk id="10" creationId="{9267F70F-11C6-4597-9381-D0D80FC18FD9}"/>
          </ac:spMkLst>
        </pc:spChg>
        <pc:spChg chg="add">
          <ac:chgData name="Erin Prangley" userId="S::eprangley@nacdd.org::7f058b9a-f90a-4281-a8c6-5ba31926f190" providerId="AD" clId="Web-{77913A35-1471-56A9-5D56-8FABEC0D60D0}" dt="2020-12-09T20:47:09.902" v="52"/>
          <ac:spMkLst>
            <pc:docMk/>
            <pc:sldMk cId="3104162015" sldId="259"/>
            <ac:spMk id="12" creationId="{2C20A93E-E407-4683-A405-147DE26132AD}"/>
          </ac:spMkLst>
        </pc:spChg>
        <pc:spChg chg="add">
          <ac:chgData name="Erin Prangley" userId="S::eprangley@nacdd.org::7f058b9a-f90a-4281-a8c6-5ba31926f190" providerId="AD" clId="Web-{77913A35-1471-56A9-5D56-8FABEC0D60D0}" dt="2020-12-09T20:47:09.902" v="52"/>
          <ac:spMkLst>
            <pc:docMk/>
            <pc:sldMk cId="3104162015" sldId="259"/>
            <ac:spMk id="14" creationId="{9E8E3DD9-D235-48D9-A0EC-D6817EC84B75}"/>
          </ac:spMkLst>
        </pc:spChg>
        <pc:spChg chg="add">
          <ac:chgData name="Erin Prangley" userId="S::eprangley@nacdd.org::7f058b9a-f90a-4281-a8c6-5ba31926f190" providerId="AD" clId="Web-{77913A35-1471-56A9-5D56-8FABEC0D60D0}" dt="2020-12-09T20:47:09.902" v="52"/>
          <ac:spMkLst>
            <pc:docMk/>
            <pc:sldMk cId="3104162015" sldId="259"/>
            <ac:spMk id="16" creationId="{EA83A145-578D-4A0B-94A7-AEAB2027D7EB}"/>
          </ac:spMkLst>
        </pc:spChg>
        <pc:picChg chg="add mod">
          <ac:chgData name="Erin Prangley" userId="S::eprangley@nacdd.org::7f058b9a-f90a-4281-a8c6-5ba31926f190" providerId="AD" clId="Web-{77913A35-1471-56A9-5D56-8FABEC0D60D0}" dt="2020-12-09T20:47:09.902" v="52"/>
          <ac:picMkLst>
            <pc:docMk/>
            <pc:sldMk cId="3104162015" sldId="259"/>
            <ac:picMk id="2" creationId="{C5363A45-F28B-4286-95AC-84941D172CA3}"/>
          </ac:picMkLst>
        </pc:picChg>
      </pc:sldChg>
      <pc:sldChg chg="addSp delSp modSp add del replId">
        <pc:chgData name="Erin Prangley" userId="S::eprangley@nacdd.org::7f058b9a-f90a-4281-a8c6-5ba31926f190" providerId="AD" clId="Web-{77913A35-1471-56A9-5D56-8FABEC0D60D0}" dt="2020-12-09T20:52:05.095" v="110"/>
        <pc:sldMkLst>
          <pc:docMk/>
          <pc:sldMk cId="3049616112" sldId="260"/>
        </pc:sldMkLst>
        <pc:spChg chg="del mod">
          <ac:chgData name="Erin Prangley" userId="S::eprangley@nacdd.org::7f058b9a-f90a-4281-a8c6-5ba31926f190" providerId="AD" clId="Web-{77913A35-1471-56A9-5D56-8FABEC0D60D0}" dt="2020-12-09T20:51:39.204" v="106"/>
          <ac:spMkLst>
            <pc:docMk/>
            <pc:sldMk cId="3049616112" sldId="260"/>
            <ac:spMk id="3" creationId="{D5D6510C-E209-481F-8D06-67954B991F6C}"/>
          </ac:spMkLst>
        </pc:spChg>
        <pc:spChg chg="del">
          <ac:chgData name="Erin Prangley" userId="S::eprangley@nacdd.org::7f058b9a-f90a-4281-a8c6-5ba31926f190" providerId="AD" clId="Web-{77913A35-1471-56A9-5D56-8FABEC0D60D0}" dt="2020-12-09T20:51:51.063" v="108"/>
          <ac:spMkLst>
            <pc:docMk/>
            <pc:sldMk cId="3049616112" sldId="260"/>
            <ac:spMk id="4" creationId="{AEB2463C-B7D7-419A-B9DD-B15775E2655A}"/>
          </ac:spMkLst>
        </pc:spChg>
        <pc:spChg chg="del">
          <ac:chgData name="Erin Prangley" userId="S::eprangley@nacdd.org::7f058b9a-f90a-4281-a8c6-5ba31926f190" providerId="AD" clId="Web-{77913A35-1471-56A9-5D56-8FABEC0D60D0}" dt="2020-12-09T20:51:45.094" v="107"/>
          <ac:spMkLst>
            <pc:docMk/>
            <pc:sldMk cId="3049616112" sldId="260"/>
            <ac:spMk id="6" creationId="{D46BA06D-2A70-4455-A252-7D804C55131B}"/>
          </ac:spMkLst>
        </pc:spChg>
        <pc:spChg chg="add del mod">
          <ac:chgData name="Erin Prangley" userId="S::eprangley@nacdd.org::7f058b9a-f90a-4281-a8c6-5ba31926f190" providerId="AD" clId="Web-{77913A35-1471-56A9-5D56-8FABEC0D60D0}" dt="2020-12-09T20:51:54.876" v="109"/>
          <ac:spMkLst>
            <pc:docMk/>
            <pc:sldMk cId="3049616112" sldId="260"/>
            <ac:spMk id="9" creationId="{F70D2FEB-1CD5-4633-BE75-524E07C5708D}"/>
          </ac:spMkLst>
        </pc:spChg>
        <pc:picChg chg="del">
          <ac:chgData name="Erin Prangley" userId="S::eprangley@nacdd.org::7f058b9a-f90a-4281-a8c6-5ba31926f190" providerId="AD" clId="Web-{77913A35-1471-56A9-5D56-8FABEC0D60D0}" dt="2020-12-09T20:51:33.141" v="104"/>
          <ac:picMkLst>
            <pc:docMk/>
            <pc:sldMk cId="3049616112" sldId="260"/>
            <ac:picMk id="2" creationId="{C5363A45-F28B-4286-95AC-84941D172CA3}"/>
          </ac:picMkLst>
        </pc:picChg>
      </pc:sldChg>
      <pc:sldChg chg="addSp delSp modSp new mod setBg setClrOvrMap">
        <pc:chgData name="Erin Prangley" userId="S::eprangley@nacdd.org::7f058b9a-f90a-4281-a8c6-5ba31926f190" providerId="AD" clId="Web-{77913A35-1471-56A9-5D56-8FABEC0D60D0}" dt="2020-12-09T21:07:58.738" v="766" actId="20577"/>
        <pc:sldMkLst>
          <pc:docMk/>
          <pc:sldMk cId="3415869223" sldId="260"/>
        </pc:sldMkLst>
        <pc:spChg chg="del">
          <ac:chgData name="Erin Prangley" userId="S::eprangley@nacdd.org::7f058b9a-f90a-4281-a8c6-5ba31926f190" providerId="AD" clId="Web-{77913A35-1471-56A9-5D56-8FABEC0D60D0}" dt="2020-12-09T20:52:18.595" v="112"/>
          <ac:spMkLst>
            <pc:docMk/>
            <pc:sldMk cId="3415869223" sldId="260"/>
            <ac:spMk id="2" creationId="{62DF0AC5-7F34-486D-ABCA-217FAFFD6B3A}"/>
          </ac:spMkLst>
        </pc:spChg>
        <pc:spChg chg="mod ord">
          <ac:chgData name="Erin Prangley" userId="S::eprangley@nacdd.org::7f058b9a-f90a-4281-a8c6-5ba31926f190" providerId="AD" clId="Web-{77913A35-1471-56A9-5D56-8FABEC0D60D0}" dt="2020-12-09T21:07:58.738" v="766" actId="20577"/>
          <ac:spMkLst>
            <pc:docMk/>
            <pc:sldMk cId="3415869223" sldId="260"/>
            <ac:spMk id="3" creationId="{7F655012-853B-4B76-9038-E7EC3EE7B541}"/>
          </ac:spMkLst>
        </pc:spChg>
        <pc:spChg chg="add del mod">
          <ac:chgData name="Erin Prangley" userId="S::eprangley@nacdd.org::7f058b9a-f90a-4281-a8c6-5ba31926f190" providerId="AD" clId="Web-{77913A35-1471-56A9-5D56-8FABEC0D60D0}" dt="2020-12-09T21:03:34.905" v="652"/>
          <ac:spMkLst>
            <pc:docMk/>
            <pc:sldMk cId="3415869223" sldId="260"/>
            <ac:spMk id="4" creationId="{06361264-C6D4-4B20-A7AF-FCB8999D2D72}"/>
          </ac:spMkLst>
        </pc:spChg>
        <pc:spChg chg="add mod">
          <ac:chgData name="Erin Prangley" userId="S::eprangley@nacdd.org::7f058b9a-f90a-4281-a8c6-5ba31926f190" providerId="AD" clId="Web-{77913A35-1471-56A9-5D56-8FABEC0D60D0}" dt="2020-12-09T21:07:15.144" v="741"/>
          <ac:spMkLst>
            <pc:docMk/>
            <pc:sldMk cId="3415869223" sldId="260"/>
            <ac:spMk id="5" creationId="{999021FC-4DEB-4B72-84AE-5B32A325276F}"/>
          </ac:spMkLst>
        </pc:spChg>
        <pc:spChg chg="add del">
          <ac:chgData name="Erin Prangley" userId="S::eprangley@nacdd.org::7f058b9a-f90a-4281-a8c6-5ba31926f190" providerId="AD" clId="Web-{77913A35-1471-56A9-5D56-8FABEC0D60D0}" dt="2020-12-09T21:07:15.144" v="741"/>
          <ac:spMkLst>
            <pc:docMk/>
            <pc:sldMk cId="3415869223" sldId="260"/>
            <ac:spMk id="10" creationId="{3B854194-185D-494D-905C-7C7CB2E30F6E}"/>
          </ac:spMkLst>
        </pc:spChg>
        <pc:spChg chg="add del">
          <ac:chgData name="Erin Prangley" userId="S::eprangley@nacdd.org::7f058b9a-f90a-4281-a8c6-5ba31926f190" providerId="AD" clId="Web-{77913A35-1471-56A9-5D56-8FABEC0D60D0}" dt="2020-12-09T21:07:15.144" v="741"/>
          <ac:spMkLst>
            <pc:docMk/>
            <pc:sldMk cId="3415869223" sldId="260"/>
            <ac:spMk id="12" creationId="{B4F5FA0D-0104-4987-8241-EFF7C85B88DE}"/>
          </ac:spMkLst>
        </pc:spChg>
        <pc:spChg chg="add">
          <ac:chgData name="Erin Prangley" userId="S::eprangley@nacdd.org::7f058b9a-f90a-4281-a8c6-5ba31926f190" providerId="AD" clId="Web-{77913A35-1471-56A9-5D56-8FABEC0D60D0}" dt="2020-12-09T21:07:15.144" v="741"/>
          <ac:spMkLst>
            <pc:docMk/>
            <pc:sldMk cId="3415869223" sldId="260"/>
            <ac:spMk id="19" creationId="{87A57295-2710-4920-B99A-4D1FA03A62BD}"/>
          </ac:spMkLst>
        </pc:spChg>
        <pc:spChg chg="add">
          <ac:chgData name="Erin Prangley" userId="S::eprangley@nacdd.org::7f058b9a-f90a-4281-a8c6-5ba31926f190" providerId="AD" clId="Web-{77913A35-1471-56A9-5D56-8FABEC0D60D0}" dt="2020-12-09T21:07:15.144" v="741"/>
          <ac:spMkLst>
            <pc:docMk/>
            <pc:sldMk cId="3415869223" sldId="260"/>
            <ac:spMk id="21" creationId="{78067929-4D33-4306-9E2F-67C49CDDB5DE}"/>
          </ac:spMkLst>
        </pc:spChg>
        <pc:picChg chg="add del">
          <ac:chgData name="Erin Prangley" userId="S::eprangley@nacdd.org::7f058b9a-f90a-4281-a8c6-5ba31926f190" providerId="AD" clId="Web-{77913A35-1471-56A9-5D56-8FABEC0D60D0}" dt="2020-12-09T21:07:15.144" v="741"/>
          <ac:picMkLst>
            <pc:docMk/>
            <pc:sldMk cId="3415869223" sldId="260"/>
            <ac:picMk id="14" creationId="{2897127E-6CEF-446C-BE87-93B7C46E49D1}"/>
          </ac:picMkLst>
        </pc:picChg>
        <pc:cxnChg chg="add">
          <ac:chgData name="Erin Prangley" userId="S::eprangley@nacdd.org::7f058b9a-f90a-4281-a8c6-5ba31926f190" providerId="AD" clId="Web-{77913A35-1471-56A9-5D56-8FABEC0D60D0}" dt="2020-12-09T21:07:15.144" v="741"/>
          <ac:cxnSpMkLst>
            <pc:docMk/>
            <pc:sldMk cId="3415869223" sldId="260"/>
            <ac:cxnSpMk id="23" creationId="{2D72A2C9-F3CA-4216-8BAD-FA4C970C3C4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BAF7F8D9-1CF3-4AF4-99FC-4EE3CAF8338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3243"/>
            <a:ext cx="5607691" cy="366150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0F08332C-4196-4BAA-8379-D1CF8D37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9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8332C-4196-4BAA-8379-D1CF8D3755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National Association of</a:t>
            </a:r>
            <a:br>
              <a:rPr lang="en-US"/>
            </a:br>
            <a:r>
              <a:rPr lang="en-US"/>
              <a:t>Councils on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National</a:t>
            </a:r>
          </a:p>
          <a:p>
            <a:r>
              <a:rPr lang="en-US"/>
              <a:t>Non-profit</a:t>
            </a:r>
          </a:p>
          <a:p>
            <a:r>
              <a:rPr lang="en-US"/>
              <a:t>Membership-based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030D-7635-4D6E-A552-892831EEB5C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1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National Association of</a:t>
            </a:r>
            <a:br>
              <a:rPr lang="en-US"/>
            </a:br>
            <a:r>
              <a:rPr lang="en-US"/>
              <a:t>Councils on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National</a:t>
            </a:r>
          </a:p>
          <a:p>
            <a:r>
              <a:rPr lang="en-US"/>
              <a:t>Non-profit</a:t>
            </a:r>
          </a:p>
          <a:p>
            <a:r>
              <a:rPr lang="en-US"/>
              <a:t>Membership-based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030D-7635-4D6E-A552-892831EEB5C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9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National Association of Councils on 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Serve as the collective voice of the nation’s 56 DD Councils which exist in ever state and territory of the US</a:t>
            </a:r>
          </a:p>
          <a:p>
            <a:pPr lvl="0"/>
            <a:r>
              <a:rPr lang="en-US"/>
              <a:t>The mission of the DD Councils, and therefore NACDD, is Systems Change</a:t>
            </a:r>
          </a:p>
          <a:p>
            <a:pPr lvl="0"/>
            <a:r>
              <a:rPr lang="en-US"/>
              <a:t>Established in 1970 as part of the first Reauthorization of the Developmental Disabilities Assistance and Bill of Rights Act (DD Act)</a:t>
            </a:r>
          </a:p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030D-7635-4D6E-A552-892831EEB5C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305" y="5805678"/>
            <a:ext cx="3081386" cy="10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4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National Association of Councils on 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Serve as the collective voice of the nation’s 56 DD Councils which exist in ever state and territory of the US</a:t>
            </a:r>
          </a:p>
          <a:p>
            <a:pPr lvl="0"/>
            <a:r>
              <a:rPr lang="en-US"/>
              <a:t>The mission of the DD Councils, and therefore NACDD, is Systems Change</a:t>
            </a:r>
          </a:p>
          <a:p>
            <a:pPr lvl="0"/>
            <a:r>
              <a:rPr lang="en-US"/>
              <a:t>Established in 1970 as part of the first Reauthorization of the Developmental Disabilities Assistance and Bill of Rights Act (DD Act)</a:t>
            </a:r>
          </a:p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030D-7635-4D6E-A552-892831EEB5CE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305" y="5805678"/>
            <a:ext cx="3081386" cy="10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NACDD 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Policy Update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December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Erin Prangley, Director, Public Policy</a:t>
            </a:r>
            <a:br>
              <a:rPr lang="en-US"/>
            </a:br>
            <a:r>
              <a:rPr lang="en-US"/>
              <a:t>National Association of Councils on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73194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9245A10-7F37-4569-80D2-2F692931E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9267F70F-11C6-4597-9381-D0D80FC18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6510C-E209-481F-8D06-67954B991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1739" y="2575206"/>
            <a:ext cx="4095793" cy="326786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2000" dirty="0">
                <a:solidFill>
                  <a:srgbClr val="FEFFFF"/>
                </a:solidFill>
                <a:ea typeface="+mn-lt"/>
                <a:cs typeface="+mn-lt"/>
              </a:rPr>
              <a:t>CR introduced that would extend current funding levels through December 18 and provide lawmakers more time for negotiations on a package of fiscal 2021 appropriations bills as well as coronavirus relief measures. </a:t>
            </a:r>
            <a:endParaRPr lang="en-US" sz="2000" u="sng">
              <a:solidFill>
                <a:srgbClr val="FEFFFF"/>
              </a:solidFill>
              <a:ea typeface="+mn-lt"/>
              <a:cs typeface="+mn-lt"/>
            </a:endParaRPr>
          </a:p>
          <a:p>
            <a:pPr algn="l"/>
            <a:r>
              <a:rPr lang="en-US" sz="2000" dirty="0">
                <a:solidFill>
                  <a:srgbClr val="FEFFFF"/>
                </a:solidFill>
                <a:ea typeface="+mn-lt"/>
                <a:cs typeface="+mn-lt"/>
              </a:rPr>
              <a:t>The CR also includes health-care extenders that are in the current CR. As you know, the current CR expires Friday at midnight. </a:t>
            </a:r>
            <a:endParaRPr lang="en-US" sz="2000">
              <a:solidFill>
                <a:srgbClr val="FEFFFF"/>
              </a:solidFill>
              <a:cs typeface="Calibri"/>
            </a:endParaRP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2C20A93E-E407-4683-A405-147DE2613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9E8E3DD9-D235-48D9-A0EC-D6817EC8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EA83A145-578D-4A0B-94A7-AEAB2027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3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C5363A45-F28B-4286-95AC-84941D172C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6" r="3" b="3"/>
          <a:stretch/>
        </p:blipFill>
        <p:spPr>
          <a:xfrm>
            <a:off x="1258859" y="1120046"/>
            <a:ext cx="5635819" cy="35095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B2463C-B7D7-419A-B9DD-B15775E2655A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6BA06D-2A70-4455-A252-7D804C55131B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D609C6-B37C-444F-8C2E-F9B22860BBA6}"/>
              </a:ext>
            </a:extLst>
          </p:cNvPr>
          <p:cNvSpPr txBox="1"/>
          <p:nvPr/>
        </p:nvSpPr>
        <p:spPr>
          <a:xfrm>
            <a:off x="4083206" y="254619"/>
            <a:ext cx="399771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Appropriations Update</a:t>
            </a:r>
            <a:endParaRPr lang="en-US" dirty="0">
              <a:solidFill>
                <a:srgbClr val="FE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416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9021FC-4DEB-4B72-84AE-5B32A325276F}"/>
              </a:ext>
            </a:extLst>
          </p:cNvPr>
          <p:cNvSpPr txBox="1"/>
          <p:nvPr/>
        </p:nvSpPr>
        <p:spPr>
          <a:xfrm>
            <a:off x="838200" y="894027"/>
            <a:ext cx="3494362" cy="478287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COVID Relief Update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F655012-853B-4B76-9038-E7EC3EE7B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032" y="894027"/>
            <a:ext cx="6377768" cy="47828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Negotiations continue. But 3 major sticking points: 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Stimulus Check | State and Local Relief |Liability Sheild</a:t>
            </a:r>
            <a:endParaRPr lang="en-US" sz="2000" dirty="0">
              <a:solidFill>
                <a:schemeClr val="bg1"/>
              </a:solidFill>
              <a:cs typeface="Calibri" panose="020F0502020204030204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Bipartisan deal at 908B includes: </a:t>
            </a:r>
            <a:br>
              <a:rPr lang="en-US" sz="2000" dirty="0"/>
            </a:br>
            <a:r>
              <a:rPr lang="en-US" sz="2000" dirty="0">
                <a:solidFill>
                  <a:schemeClr val="bg1"/>
                </a:solidFill>
              </a:rPr>
              <a:t>Enhanced Unemployment insurance | Continues Eviction Moratorium | State and Local Aid. 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>
                <a:solidFill>
                  <a:schemeClr val="bg1"/>
                </a:solidFill>
              </a:rPr>
              <a:t>But Does not include: DD Councils $$ | FMAP bump for HCBS | Paid family leave (expires 12/31)</a:t>
            </a:r>
            <a:endParaRPr lang="en-US" sz="2000">
              <a:solidFill>
                <a:schemeClr val="bg1"/>
              </a:solidFill>
              <a:cs typeface="Calibri" panose="020F0502020204030204"/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You can read a summary of the bipartisan proposal here: https://www.cnn.com/2020/12/09/politics/bipartisan-covid-relief-bill/index.html</a:t>
            </a:r>
            <a:endParaRPr lang="en-US" sz="2000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15869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2" ma:contentTypeDescription="Create a new document." ma:contentTypeScope="" ma:versionID="569c95cd2ebacd01c34f0b02fe1a4544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dc80f5ee546cd110d0324f911a607fe7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>Robert McWilliams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72963A-0220-41D6-B9B1-C736684CB04B}">
  <ds:schemaRefs>
    <ds:schemaRef ds:uri="560c9c75-9737-4a47-90d7-3192440b0b55"/>
    <ds:schemaRef ds:uri="7244ee07-bebb-4256-851d-8920eeb3e1b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AB0843C-86CD-480E-B9D4-E64D1EB301FC}">
  <ds:schemaRefs>
    <ds:schemaRef ds:uri="http://schemas.microsoft.com/office/2006/metadata/properties"/>
    <ds:schemaRef ds:uri="http://schemas.microsoft.com/office/infopath/2007/PartnerControls"/>
    <ds:schemaRef ds:uri="7244ee07-bebb-4256-851d-8920eeb3e1b7"/>
  </ds:schemaRefs>
</ds:datastoreItem>
</file>

<file path=customXml/itemProps3.xml><?xml version="1.0" encoding="utf-8"?>
<ds:datastoreItem xmlns:ds="http://schemas.openxmlformats.org/officeDocument/2006/customXml" ds:itemID="{419879FF-AB67-425D-94EA-6057DA49CB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NACDD  Policy Update December 9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 Misilo</dc:creator>
  <cp:revision>1656</cp:revision>
  <cp:lastPrinted>2017-11-16T14:55:44Z</cp:lastPrinted>
  <dcterms:created xsi:type="dcterms:W3CDTF">2016-02-23T16:23:37Z</dcterms:created>
  <dcterms:modified xsi:type="dcterms:W3CDTF">2020-12-09T21:08:06Z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3760800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