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92" r:id="rId3"/>
    <p:sldId id="261" r:id="rId4"/>
    <p:sldId id="262" r:id="rId5"/>
    <p:sldId id="293" r:id="rId6"/>
    <p:sldId id="267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F8298E-B16B-4FB3-9C54-58048B1012C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BC655C-A6CD-4074-96A5-BC2A423E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54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C7EE87-4A3C-40A2-98C3-8EC72E87137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A1074B-54E3-4EAE-B70F-441EF0F06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0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6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6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3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4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4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7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4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7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0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2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381F-9CAB-4746-BC1F-754BA6E6E5B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B79B-034D-40B0-9319-9855726B4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8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eremy.norden-paul@ddc.wa.gov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48F2B7F-0430-884E-A390-681EC6D62A66}"/>
              </a:ext>
            </a:extLst>
          </p:cNvPr>
          <p:cNvSpPr txBox="1">
            <a:spLocks/>
          </p:cNvSpPr>
          <p:nvPr/>
        </p:nvSpPr>
        <p:spPr>
          <a:xfrm>
            <a:off x="0" y="2555875"/>
            <a:ext cx="8839200" cy="3626649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NACDD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State Budget Emergency Task Force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99ED317-2C73-704F-BF04-75F00A04792C}"/>
              </a:ext>
            </a:extLst>
          </p:cNvPr>
          <p:cNvSpPr txBox="1">
            <a:spLocks/>
          </p:cNvSpPr>
          <p:nvPr/>
        </p:nvSpPr>
        <p:spPr>
          <a:xfrm>
            <a:off x="2628902" y="5150338"/>
            <a:ext cx="5802922" cy="8318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000" dirty="0" smtClean="0">
                <a:solidFill>
                  <a:prstClr val="white"/>
                </a:solidFill>
                <a:latin typeface="Calibri" panose="020F0502020204030204"/>
              </a:rPr>
              <a:t>December </a:t>
            </a:r>
            <a:r>
              <a:rPr lang="en-US" sz="4000" dirty="0">
                <a:solidFill>
                  <a:prstClr val="white"/>
                </a:solidFill>
                <a:latin typeface="Calibri" panose="020F0502020204030204"/>
              </a:rPr>
              <a:t>2</a:t>
            </a:r>
            <a:r>
              <a:rPr lang="en-US" sz="4000" dirty="0" smtClean="0">
                <a:solidFill>
                  <a:prstClr val="white"/>
                </a:solidFill>
                <a:latin typeface="Calibri" panose="020F0502020204030204"/>
              </a:rPr>
              <a:t>, </a:t>
            </a:r>
            <a:r>
              <a:rPr lang="en-US" sz="4000" dirty="0" smtClean="0">
                <a:solidFill>
                  <a:prstClr val="white"/>
                </a:solidFill>
                <a:latin typeface="Calibri" panose="020F0502020204030204"/>
              </a:rPr>
              <a:t>2020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	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813" y="311951"/>
            <a:ext cx="6449245" cy="194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8D31-3C0C-F24F-8668-DE047672AF46}"/>
              </a:ext>
            </a:extLst>
          </p:cNvPr>
          <p:cNvSpPr txBox="1">
            <a:spLocks/>
          </p:cNvSpPr>
          <p:nvPr/>
        </p:nvSpPr>
        <p:spPr>
          <a:xfrm>
            <a:off x="0" y="657225"/>
            <a:ext cx="2514600" cy="4600575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Agenda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822331" y="2358321"/>
            <a:ext cx="897108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27038" indent="-427038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indent="-42703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 (5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minutes)</a:t>
            </a:r>
          </a:p>
          <a:p>
            <a:pPr lvl="1" indent="-42703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Breakout Room Discussions (50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minutes)</a:t>
            </a:r>
          </a:p>
          <a:p>
            <a:pPr lvl="1" indent="-427038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Closing and Next Steps (5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minutes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en-US" sz="24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4" descr="NAC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" y="5356992"/>
            <a:ext cx="2474621" cy="74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4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8D31-3C0C-F24F-8668-DE047672AF46}"/>
              </a:ext>
            </a:extLst>
          </p:cNvPr>
          <p:cNvSpPr txBox="1">
            <a:spLocks/>
          </p:cNvSpPr>
          <p:nvPr/>
        </p:nvSpPr>
        <p:spPr>
          <a:xfrm>
            <a:off x="0" y="657225"/>
            <a:ext cx="2514600" cy="4600575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400" b="1" dirty="0">
              <a:solidFill>
                <a:prstClr val="white"/>
              </a:solidFill>
              <a:latin typeface="Calibri Light" panose="020F0302020204030204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Background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731478" y="1115882"/>
            <a:ext cx="914693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27038" indent="-427038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 pandemic </a:t>
            </a:r>
            <a:r>
              <a:rPr lang="en-US" altLang="en-US" sz="3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continues to cause and exacerbate state economic crises.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Continued threat</a:t>
            </a:r>
            <a:r>
              <a:rPr lang="en-US" altLang="en-US" sz="3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funding for supports and services for people with developmental disabilities and their </a:t>
            </a:r>
            <a:r>
              <a:rPr lang="en-US" altLang="en-US" sz="3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families.</a:t>
            </a:r>
            <a:endParaRPr lang="en-US" alt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NACDD State Budget Emergency Task Force has been meeting biweekly to share information and develop strategies/resources for the network.</a:t>
            </a:r>
          </a:p>
          <a:p>
            <a:pPr marL="0" lvl="0" indent="0">
              <a:defRPr/>
            </a:pPr>
            <a:endParaRPr lang="en-US" alt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4" descr="NAC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" y="5356992"/>
            <a:ext cx="2474621" cy="74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8D31-3C0C-F24F-8668-DE047672AF46}"/>
              </a:ext>
            </a:extLst>
          </p:cNvPr>
          <p:cNvSpPr txBox="1">
            <a:spLocks/>
          </p:cNvSpPr>
          <p:nvPr/>
        </p:nvSpPr>
        <p:spPr>
          <a:xfrm>
            <a:off x="0" y="657225"/>
            <a:ext cx="2514600" cy="4600575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Breakout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Room Discussions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336071" y="867938"/>
            <a:ext cx="8199437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27038" indent="-427038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58812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group will address 4 questions</a:t>
            </a:r>
          </a:p>
          <a:p>
            <a:pPr marL="658812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 will be combined afterward and synthesized into a resource for the NACDD network</a:t>
            </a:r>
          </a:p>
          <a:p>
            <a:pPr marL="658812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to our facilitators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US" altLang="en-US" sz="24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30362" lvl="3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Rachel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London (Maryland)</a:t>
            </a:r>
            <a:endParaRPr lang="en-US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30362" lvl="3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Daintry Bartoldus (Hawaii)</a:t>
            </a:r>
            <a:endParaRPr lang="en-US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30362" lvl="3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Bill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Kallestad (Iowa)</a:t>
            </a:r>
            <a:endParaRPr lang="en-US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30362" lvl="3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Jason Snead (Arizona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630362" lvl="3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Katie Bentley (Kentucky)</a:t>
            </a:r>
          </a:p>
          <a:p>
            <a:pPr marL="1630362" lvl="3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Craig Knutson (Kansas)</a:t>
            </a:r>
            <a:endParaRPr lang="en-US" altLang="en-US" sz="24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30362" lvl="3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Jeremy Norden-Paul (Washington State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dirty="0">
              <a:latin typeface="+mn-lt"/>
            </a:endParaRPr>
          </a:p>
        </p:txBody>
      </p:sp>
      <p:pic>
        <p:nvPicPr>
          <p:cNvPr id="6" name="Picture 4" descr="NAC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" y="5356992"/>
            <a:ext cx="2474621" cy="74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24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8D31-3C0C-F24F-8668-DE047672AF46}"/>
              </a:ext>
            </a:extLst>
          </p:cNvPr>
          <p:cNvSpPr txBox="1">
            <a:spLocks/>
          </p:cNvSpPr>
          <p:nvPr/>
        </p:nvSpPr>
        <p:spPr>
          <a:xfrm>
            <a:off x="0" y="657225"/>
            <a:ext cx="2514600" cy="4600575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Breakout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Room Discussions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755779" y="657225"/>
            <a:ext cx="9008329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27038" indent="-427038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15912" lvl="1" indent="0">
              <a:spcAft>
                <a:spcPts val="1800"/>
              </a:spcAft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context of state budget emergencies:</a:t>
            </a:r>
          </a:p>
          <a:p>
            <a:pPr lvl="2"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   What </a:t>
            </a:r>
            <a:r>
              <a:rPr lang="en-US" sz="2400" dirty="0">
                <a:latin typeface="+mn-lt"/>
              </a:rPr>
              <a:t>are some good strategies for developing relationships with decision makers and serving as a trusted resource for them, including those who may not be particularly interested in our issues?</a:t>
            </a:r>
          </a:p>
          <a:p>
            <a:pPr lvl="2"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   How </a:t>
            </a:r>
            <a:r>
              <a:rPr lang="en-US" sz="2400" dirty="0">
                <a:latin typeface="+mn-lt"/>
              </a:rPr>
              <a:t>do you seek allies and build coalitions, including with both traditional and non-traditional developmental disabilities advocates?</a:t>
            </a:r>
          </a:p>
          <a:p>
            <a:pPr lvl="2"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   How </a:t>
            </a:r>
            <a:r>
              <a:rPr lang="en-US" sz="2400" dirty="0">
                <a:latin typeface="+mn-lt"/>
              </a:rPr>
              <a:t>do you prioritize which issues and parts of the budget to protect?</a:t>
            </a:r>
          </a:p>
          <a:p>
            <a:pPr lvl="2"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   What </a:t>
            </a:r>
            <a:r>
              <a:rPr lang="en-US" sz="2400" dirty="0">
                <a:latin typeface="+mn-lt"/>
              </a:rPr>
              <a:t>tools, technologies, messages, and strategies do you use to rally grassroots advocates around your cause</a:t>
            </a:r>
            <a:r>
              <a:rPr lang="en-US" sz="2400" dirty="0" smtClean="0">
                <a:latin typeface="+mn-lt"/>
              </a:rPr>
              <a:t>?</a:t>
            </a:r>
            <a:endParaRPr lang="en-US" altLang="en-US" sz="24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4" descr="NAC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" y="5356992"/>
            <a:ext cx="2474621" cy="74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6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8D31-3C0C-F24F-8668-DE047672AF46}"/>
              </a:ext>
            </a:extLst>
          </p:cNvPr>
          <p:cNvSpPr txBox="1">
            <a:spLocks/>
          </p:cNvSpPr>
          <p:nvPr/>
        </p:nvSpPr>
        <p:spPr>
          <a:xfrm>
            <a:off x="0" y="657225"/>
            <a:ext cx="2514600" cy="4600575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Join Us!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740270" y="2234228"/>
            <a:ext cx="945173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27038" indent="-427038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429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429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n-lt"/>
              </a:rPr>
              <a:t>State Budget Emergency Task Force meets every other Tuesday at 12pm PT/3pm ET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n-lt"/>
              </a:rPr>
              <a:t>Email Jeremy Norden-Paul to be added: </a:t>
            </a:r>
            <a:r>
              <a:rPr lang="en-US" sz="3200" dirty="0" smtClean="0">
                <a:latin typeface="+mn-lt"/>
                <a:hlinkClick r:id="rId2"/>
              </a:rPr>
              <a:t>jeremy.norden-paul@ddc.wa.gov</a:t>
            </a:r>
            <a:r>
              <a:rPr lang="en-US" sz="3200" dirty="0" smtClean="0">
                <a:latin typeface="+mn-lt"/>
              </a:rPr>
              <a:t> </a:t>
            </a:r>
            <a:endParaRPr lang="en-US" sz="3200" dirty="0">
              <a:latin typeface="+mn-lt"/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225" y="336135"/>
            <a:ext cx="22637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NACD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" y="5356992"/>
            <a:ext cx="2474621" cy="74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7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FF7ECA-9EC0-4BB8-B04C-0374B0ECCE92}"/>
</file>

<file path=customXml/itemProps2.xml><?xml version="1.0" encoding="utf-8"?>
<ds:datastoreItem xmlns:ds="http://schemas.openxmlformats.org/officeDocument/2006/customXml" ds:itemID="{3617AF17-7480-4327-9C12-424C755248B5}"/>
</file>

<file path=customXml/itemProps3.xml><?xml version="1.0" encoding="utf-8"?>
<ds:datastoreItem xmlns:ds="http://schemas.openxmlformats.org/officeDocument/2006/customXml" ds:itemID="{9A0E8607-0E8B-4642-8CDA-9EAECFB69CB6}"/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270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State Department of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Norden-Paul, Jeremy (DDC)</dc:creator>
  <cp:lastModifiedBy>Norden-Paul, Jeremy (DDC)</cp:lastModifiedBy>
  <cp:revision>83</cp:revision>
  <cp:lastPrinted>2020-10-01T16:47:54Z</cp:lastPrinted>
  <dcterms:created xsi:type="dcterms:W3CDTF">2020-07-24T18:08:03Z</dcterms:created>
  <dcterms:modified xsi:type="dcterms:W3CDTF">2020-11-30T22:16:19Z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</Properties>
</file>