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352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6AA9B-CCFE-9F64-8CDF-627F59BEC885}" v="1145" dt="2020-12-02T21:05:46.343"/>
    <p1510:client id="{0C5F6025-E66E-2A61-7489-6D0808E1B516}" v="1" dt="2020-03-13T17:07:35.838"/>
    <p1510:client id="{16473192-07C3-A8FD-EBD0-C003913703E8}" v="964" dt="2020-10-21T20:17:35.665"/>
    <p1510:client id="{3DD2C6DE-A51F-2F22-BE60-AAC0BE59F81A}" v="79" dt="2020-04-17T18:08:34.367"/>
    <p1510:client id="{5D14A06C-1BE4-3808-EEC2-114449A32025}" v="9" dt="2020-11-05T17:12:05.881"/>
    <p1510:client id="{72F7284A-0745-43BF-9C71-59FA42673CBD}" v="165" dt="2020-10-28T18:53:05.473"/>
    <p1510:client id="{A009D180-26F1-1FB0-925F-6064C77FB7B3}" v="2854" dt="2020-11-18T21:09:36.844"/>
    <p1510:client id="{BEC25BD5-44EC-B04A-D6DE-1F22CC05EAD1}" v="11" dt="2020-11-12T18:28:56.792"/>
    <p1510:client id="{C02848A7-8ABC-5757-1F1C-3E7CC1128C94}" v="16" dt="2020-03-13T16:29:05.621"/>
    <p1510:client id="{D819760F-F9CA-51CC-03B4-CD888A713B33}" v="3622" dt="2020-04-15T20:13:21.368"/>
    <p1510:client id="{DE4CEB10-376C-2275-8A7E-4FD912BFE7A0}" v="1452" dt="2020-10-28T18:47:19.635"/>
    <p1510:client id="{EA19432B-52F4-A36F-D715-A7308044188F}" v="9" dt="2020-11-04T17:05:1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0306AA9B-CCFE-9F64-8CDF-627F59BEC885}"/>
    <pc:docChg chg="addSld delSld modSld">
      <pc:chgData name="Erin Prangley" userId="S::eprangley@nacdd.org::7f058b9a-f90a-4281-a8c6-5ba31926f190" providerId="AD" clId="Web-{0306AA9B-CCFE-9F64-8CDF-627F59BEC885}" dt="2020-12-02T21:05:46.296" v="1128" actId="20577"/>
      <pc:docMkLst>
        <pc:docMk/>
      </pc:docMkLst>
      <pc:sldChg chg="modSp">
        <pc:chgData name="Erin Prangley" userId="S::eprangley@nacdd.org::7f058b9a-f90a-4281-a8c6-5ba31926f190" providerId="AD" clId="Web-{0306AA9B-CCFE-9F64-8CDF-627F59BEC885}" dt="2020-12-02T20:17:50.995" v="4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0306AA9B-CCFE-9F64-8CDF-627F59BEC885}" dt="2020-12-02T20:17:50.995" v="4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addSp delSp modSp">
        <pc:chgData name="Erin Prangley" userId="S::eprangley@nacdd.org::7f058b9a-f90a-4281-a8c6-5ba31926f190" providerId="AD" clId="Web-{0306AA9B-CCFE-9F64-8CDF-627F59BEC885}" dt="2020-12-02T21:05:43.765" v="1126" actId="20577"/>
        <pc:sldMkLst>
          <pc:docMk/>
          <pc:sldMk cId="911751052" sldId="257"/>
        </pc:sldMkLst>
        <pc:spChg chg="del mod ord">
          <ac:chgData name="Erin Prangley" userId="S::eprangley@nacdd.org::7f058b9a-f90a-4281-a8c6-5ba31926f190" providerId="AD" clId="Web-{0306AA9B-CCFE-9F64-8CDF-627F59BEC885}" dt="2020-12-02T20:29:45.449" v="604"/>
          <ac:spMkLst>
            <pc:docMk/>
            <pc:sldMk cId="911751052" sldId="257"/>
            <ac:spMk id="2" creationId="{20FC33DA-427F-42EF-A85C-E531E5420C10}"/>
          </ac:spMkLst>
        </pc:spChg>
        <pc:spChg chg="del mod">
          <ac:chgData name="Erin Prangley" userId="S::eprangley@nacdd.org::7f058b9a-f90a-4281-a8c6-5ba31926f190" providerId="AD" clId="Web-{0306AA9B-CCFE-9F64-8CDF-627F59BEC885}" dt="2020-12-02T20:18:00.182" v="8"/>
          <ac:spMkLst>
            <pc:docMk/>
            <pc:sldMk cId="911751052" sldId="257"/>
            <ac:spMk id="3" creationId="{210DC685-1902-4653-A127-88C26732A277}"/>
          </ac:spMkLst>
        </pc:spChg>
        <pc:spChg chg="del">
          <ac:chgData name="Erin Prangley" userId="S::eprangley@nacdd.org::7f058b9a-f90a-4281-a8c6-5ba31926f190" providerId="AD" clId="Web-{0306AA9B-CCFE-9F64-8CDF-627F59BEC885}" dt="2020-12-02T20:18:05.120" v="9"/>
          <ac:spMkLst>
            <pc:docMk/>
            <pc:sldMk cId="911751052" sldId="257"/>
            <ac:spMk id="4" creationId="{54B89752-1F49-41D1-A904-BF406CECAF29}"/>
          </ac:spMkLst>
        </pc:spChg>
        <pc:spChg chg="add del mod">
          <ac:chgData name="Erin Prangley" userId="S::eprangley@nacdd.org::7f058b9a-f90a-4281-a8c6-5ba31926f190" providerId="AD" clId="Web-{0306AA9B-CCFE-9F64-8CDF-627F59BEC885}" dt="2020-12-02T20:21:48.266" v="17"/>
          <ac:spMkLst>
            <pc:docMk/>
            <pc:sldMk cId="911751052" sldId="257"/>
            <ac:spMk id="6" creationId="{D129DFB0-C855-445C-83EF-0AFD1000897C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3:27.534" v="37"/>
          <ac:spMkLst>
            <pc:docMk/>
            <pc:sldMk cId="911751052" sldId="257"/>
            <ac:spMk id="8" creationId="{C5AAA95C-019B-4C04-A671-409AFE26B061}"/>
          </ac:spMkLst>
        </pc:spChg>
        <pc:spChg chg="add mod">
          <ac:chgData name="Erin Prangley" userId="S::eprangley@nacdd.org::7f058b9a-f90a-4281-a8c6-5ba31926f190" providerId="AD" clId="Web-{0306AA9B-CCFE-9F64-8CDF-627F59BEC885}" dt="2020-12-02T21:05:43.765" v="1126" actId="20577"/>
          <ac:spMkLst>
            <pc:docMk/>
            <pc:sldMk cId="911751052" sldId="257"/>
            <ac:spMk id="9" creationId="{A475F50F-CF05-46D1-B45E-F6E32434B516}"/>
          </ac:spMkLst>
        </pc:spChg>
        <pc:spChg chg="add del mod">
          <ac:chgData name="Erin Prangley" userId="S::eprangley@nacdd.org::7f058b9a-f90a-4281-a8c6-5ba31926f190" providerId="AD" clId="Web-{0306AA9B-CCFE-9F64-8CDF-627F59BEC885}" dt="2020-12-02T20:41:53.841" v="749"/>
          <ac:spMkLst>
            <pc:docMk/>
            <pc:sldMk cId="911751052" sldId="257"/>
            <ac:spMk id="10" creationId="{664FBCCE-D0DD-4D70-8755-0FA3BB070B9E}"/>
          </ac:spMkLst>
        </pc:spChg>
        <pc:spChg chg="add del mod">
          <ac:chgData name="Erin Prangley" userId="S::eprangley@nacdd.org::7f058b9a-f90a-4281-a8c6-5ba31926f190" providerId="AD" clId="Web-{0306AA9B-CCFE-9F64-8CDF-627F59BEC885}" dt="2020-12-02T20:41:59.997" v="750"/>
          <ac:spMkLst>
            <pc:docMk/>
            <pc:sldMk cId="911751052" sldId="257"/>
            <ac:spMk id="11" creationId="{06CC72F6-731C-4C8F-B1DA-4581E3B92C4E}"/>
          </ac:spMkLst>
        </pc:spChg>
        <pc:spChg chg="add del mod">
          <ac:chgData name="Erin Prangley" userId="S::eprangley@nacdd.org::7f058b9a-f90a-4281-a8c6-5ba31926f190" providerId="AD" clId="Web-{0306AA9B-CCFE-9F64-8CDF-627F59BEC885}" dt="2020-12-02T20:45:06.533" v="788"/>
          <ac:spMkLst>
            <pc:docMk/>
            <pc:sldMk cId="911751052" sldId="257"/>
            <ac:spMk id="12" creationId="{A033EB59-5EE2-4777-A90E-5E3177DA6B55}"/>
          </ac:spMkLst>
        </pc:spChg>
        <pc:spChg chg="add mod">
          <ac:chgData name="Erin Prangley" userId="S::eprangley@nacdd.org::7f058b9a-f90a-4281-a8c6-5ba31926f190" providerId="AD" clId="Web-{0306AA9B-CCFE-9F64-8CDF-627F59BEC885}" dt="2020-12-02T21:03:53.372" v="1073" actId="1076"/>
          <ac:spMkLst>
            <pc:docMk/>
            <pc:sldMk cId="911751052" sldId="257"/>
            <ac:spMk id="13" creationId="{C41ECB4F-1106-4498-B636-AFCB0A2F2A9D}"/>
          </ac:spMkLst>
        </pc:spChg>
        <pc:spChg chg="add mod">
          <ac:chgData name="Erin Prangley" userId="S::eprangley@nacdd.org::7f058b9a-f90a-4281-a8c6-5ba31926f190" providerId="AD" clId="Web-{0306AA9B-CCFE-9F64-8CDF-627F59BEC885}" dt="2020-12-02T21:04:16.716" v="1117" actId="20577"/>
          <ac:spMkLst>
            <pc:docMk/>
            <pc:sldMk cId="911751052" sldId="257"/>
            <ac:spMk id="14" creationId="{E20977D5-13C7-47C8-A848-08BD2B649280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32.814" v="29"/>
          <ac:spMkLst>
            <pc:docMk/>
            <pc:sldMk cId="911751052" sldId="257"/>
            <ac:spMk id="24" creationId="{201CC55D-ED54-4C5C-95E6-10947BD1103B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32.814" v="29"/>
          <ac:spMkLst>
            <pc:docMk/>
            <pc:sldMk cId="911751052" sldId="257"/>
            <ac:spMk id="30" creationId="{3873B707-463F-40B0-8227-E8CC6C67EB25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32.814" v="29"/>
          <ac:spMkLst>
            <pc:docMk/>
            <pc:sldMk cId="911751052" sldId="257"/>
            <ac:spMk id="32" creationId="{C13237C8-E62C-4F0D-A318-BD6FB6C2D138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32.814" v="29"/>
          <ac:spMkLst>
            <pc:docMk/>
            <pc:sldMk cId="911751052" sldId="257"/>
            <ac:spMk id="34" creationId="{19C9EAEA-39D0-4B0E-A0EB-51E7B26740B1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20.313" v="23"/>
          <ac:spMkLst>
            <pc:docMk/>
            <pc:sldMk cId="911751052" sldId="257"/>
            <ac:spMk id="36" creationId="{B670DBD5-770C-4383-9F54-5B86E86BD5BB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23.095" v="25"/>
          <ac:spMkLst>
            <pc:docMk/>
            <pc:sldMk cId="911751052" sldId="257"/>
            <ac:spMk id="37" creationId="{7EBFDB7D-DD97-44CE-AFFB-458781A3DB9B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29.204" v="27"/>
          <ac:spMkLst>
            <pc:docMk/>
            <pc:sldMk cId="911751052" sldId="257"/>
            <ac:spMk id="38" creationId="{DE85DFFE-C3E0-4030-AE7F-A60F0A82AA42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17.595" v="21"/>
          <ac:spMkLst>
            <pc:docMk/>
            <pc:sldMk cId="911751052" sldId="257"/>
            <ac:spMk id="39" creationId="{42A4FC2C-047E-45A5-965D-8E1E3BF09BC6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32.814" v="29"/>
          <ac:spMkLst>
            <pc:docMk/>
            <pc:sldMk cId="911751052" sldId="257"/>
            <ac:spMk id="40" creationId="{B670DBD5-770C-4383-9F54-5B86E86BD5BB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23.095" v="25"/>
          <ac:spMkLst>
            <pc:docMk/>
            <pc:sldMk cId="911751052" sldId="257"/>
            <ac:spMk id="41" creationId="{50F864A1-23CF-4954-887F-3C4458622A68}"/>
          </ac:spMkLst>
        </pc:spChg>
        <pc:spChg chg="add del">
          <ac:chgData name="Erin Prangley" userId="S::eprangley@nacdd.org::7f058b9a-f90a-4281-a8c6-5ba31926f190" providerId="AD" clId="Web-{0306AA9B-CCFE-9F64-8CDF-627F59BEC885}" dt="2020-12-02T20:22:23.095" v="25"/>
          <ac:spMkLst>
            <pc:docMk/>
            <pc:sldMk cId="911751052" sldId="257"/>
            <ac:spMk id="43" creationId="{8D313E8C-7457-407E-BDA5-EACA44D38247}"/>
          </ac:spMkLst>
        </pc:spChg>
        <pc:grpChg chg="add del">
          <ac:chgData name="Erin Prangley" userId="S::eprangley@nacdd.org::7f058b9a-f90a-4281-a8c6-5ba31926f190" providerId="AD" clId="Web-{0306AA9B-CCFE-9F64-8CDF-627F59BEC885}" dt="2020-12-02T20:22:32.814" v="29"/>
          <ac:grpSpMkLst>
            <pc:docMk/>
            <pc:sldMk cId="911751052" sldId="257"/>
            <ac:grpSpMk id="26" creationId="{1DE889C7-FAD6-4397-98E2-05D503484459}"/>
          </ac:grpSpMkLst>
        </pc:grpChg>
        <pc:picChg chg="del">
          <ac:chgData name="Erin Prangley" userId="S::eprangley@nacdd.org::7f058b9a-f90a-4281-a8c6-5ba31926f190" providerId="AD" clId="Web-{0306AA9B-CCFE-9F64-8CDF-627F59BEC885}" dt="2020-12-02T20:18:07.261" v="10"/>
          <ac:picMkLst>
            <pc:docMk/>
            <pc:sldMk cId="911751052" sldId="257"/>
            <ac:picMk id="5" creationId="{014B8BE0-2F7C-451E-91CC-975619025D9E}"/>
          </ac:picMkLst>
        </pc:picChg>
        <pc:picChg chg="add del mod">
          <ac:chgData name="Erin Prangley" userId="S::eprangley@nacdd.org::7f058b9a-f90a-4281-a8c6-5ba31926f190" providerId="AD" clId="Web-{0306AA9B-CCFE-9F64-8CDF-627F59BEC885}" dt="2020-12-02T20:41:38.231" v="745"/>
          <ac:picMkLst>
            <pc:docMk/>
            <pc:sldMk cId="911751052" sldId="257"/>
            <ac:picMk id="7" creationId="{57F5CBED-DC2C-4CB6-883C-0975E0DE0450}"/>
          </ac:picMkLst>
        </pc:picChg>
        <pc:picChg chg="add mod">
          <ac:chgData name="Erin Prangley" userId="S::eprangley@nacdd.org::7f058b9a-f90a-4281-a8c6-5ba31926f190" providerId="AD" clId="Web-{0306AA9B-CCFE-9F64-8CDF-627F59BEC885}" dt="2020-12-02T21:05:38.296" v="1125" actId="1076"/>
          <ac:picMkLst>
            <pc:docMk/>
            <pc:sldMk cId="911751052" sldId="257"/>
            <ac:picMk id="15" creationId="{3EE419C3-D936-4925-B247-5B2D9DC3B21B}"/>
          </ac:picMkLst>
        </pc:picChg>
        <pc:picChg chg="add del mod">
          <ac:chgData name="Erin Prangley" userId="S::eprangley@nacdd.org::7f058b9a-f90a-4281-a8c6-5ba31926f190" providerId="AD" clId="Web-{0306AA9B-CCFE-9F64-8CDF-627F59BEC885}" dt="2020-12-02T21:05:31.452" v="1122"/>
          <ac:picMkLst>
            <pc:docMk/>
            <pc:sldMk cId="911751052" sldId="257"/>
            <ac:picMk id="16" creationId="{6CC65D29-CE99-46B6-B8C9-D3F9F7B3D197}"/>
          </ac:picMkLst>
        </pc:picChg>
      </pc:sldChg>
      <pc:sldChg chg="addSp modSp add replId">
        <pc:chgData name="Erin Prangley" userId="S::eprangley@nacdd.org::7f058b9a-f90a-4281-a8c6-5ba31926f190" providerId="AD" clId="Web-{0306AA9B-CCFE-9F64-8CDF-627F59BEC885}" dt="2020-12-02T20:50:17.072" v="858" actId="1076"/>
        <pc:sldMkLst>
          <pc:docMk/>
          <pc:sldMk cId="497322190" sldId="258"/>
        </pc:sldMkLst>
        <pc:spChg chg="add mod">
          <ac:chgData name="Erin Prangley" userId="S::eprangley@nacdd.org::7f058b9a-f90a-4281-a8c6-5ba31926f190" providerId="AD" clId="Web-{0306AA9B-CCFE-9F64-8CDF-627F59BEC885}" dt="2020-12-02T20:50:17.072" v="858" actId="1076"/>
          <ac:spMkLst>
            <pc:docMk/>
            <pc:sldMk cId="497322190" sldId="258"/>
            <ac:spMk id="2" creationId="{AE2F5844-FFD9-4E12-B54E-29336DD0AE5B}"/>
          </ac:spMkLst>
        </pc:spChg>
        <pc:spChg chg="mod">
          <ac:chgData name="Erin Prangley" userId="S::eprangley@nacdd.org::7f058b9a-f90a-4281-a8c6-5ba31926f190" providerId="AD" clId="Web-{0306AA9B-CCFE-9F64-8CDF-627F59BEC885}" dt="2020-12-02T20:44:52.673" v="782" actId="20577"/>
          <ac:spMkLst>
            <pc:docMk/>
            <pc:sldMk cId="497322190" sldId="258"/>
            <ac:spMk id="9" creationId="{A475F50F-CF05-46D1-B45E-F6E32434B516}"/>
          </ac:spMkLst>
        </pc:spChg>
        <pc:spChg chg="mod">
          <ac:chgData name="Erin Prangley" userId="S::eprangley@nacdd.org::7f058b9a-f90a-4281-a8c6-5ba31926f190" providerId="AD" clId="Web-{0306AA9B-CCFE-9F64-8CDF-627F59BEC885}" dt="2020-12-02T20:49:53.712" v="855" actId="1076"/>
          <ac:spMkLst>
            <pc:docMk/>
            <pc:sldMk cId="497322190" sldId="258"/>
            <ac:spMk id="10" creationId="{664FBCCE-D0DD-4D70-8755-0FA3BB070B9E}"/>
          </ac:spMkLst>
        </pc:spChg>
        <pc:spChg chg="mod">
          <ac:chgData name="Erin Prangley" userId="S::eprangley@nacdd.org::7f058b9a-f90a-4281-a8c6-5ba31926f190" providerId="AD" clId="Web-{0306AA9B-CCFE-9F64-8CDF-627F59BEC885}" dt="2020-12-02T20:50:00.759" v="856" actId="1076"/>
          <ac:spMkLst>
            <pc:docMk/>
            <pc:sldMk cId="497322190" sldId="258"/>
            <ac:spMk id="11" creationId="{06CC72F6-731C-4C8F-B1DA-4581E3B92C4E}"/>
          </ac:spMkLst>
        </pc:spChg>
        <pc:spChg chg="mod">
          <ac:chgData name="Erin Prangley" userId="S::eprangley@nacdd.org::7f058b9a-f90a-4281-a8c6-5ba31926f190" providerId="AD" clId="Web-{0306AA9B-CCFE-9F64-8CDF-627F59BEC885}" dt="2020-12-02T20:50:08.837" v="857" actId="1076"/>
          <ac:spMkLst>
            <pc:docMk/>
            <pc:sldMk cId="497322190" sldId="258"/>
            <ac:spMk id="12" creationId="{A033EB59-5EE2-4777-A90E-5E3177DA6B55}"/>
          </ac:spMkLst>
        </pc:spChg>
      </pc:sldChg>
      <pc:sldChg chg="delSp modSp new">
        <pc:chgData name="Erin Prangley" userId="S::eprangley@nacdd.org::7f058b9a-f90a-4281-a8c6-5ba31926f190" providerId="AD" clId="Web-{0306AA9B-CCFE-9F64-8CDF-627F59BEC885}" dt="2020-12-02T21:03:46.590" v="1071" actId="20577"/>
        <pc:sldMkLst>
          <pc:docMk/>
          <pc:sldMk cId="3104162015" sldId="259"/>
        </pc:sldMkLst>
        <pc:spChg chg="del">
          <ac:chgData name="Erin Prangley" userId="S::eprangley@nacdd.org::7f058b9a-f90a-4281-a8c6-5ba31926f190" providerId="AD" clId="Web-{0306AA9B-CCFE-9F64-8CDF-627F59BEC885}" dt="2020-12-02T20:59:59.507" v="971"/>
          <ac:spMkLst>
            <pc:docMk/>
            <pc:sldMk cId="3104162015" sldId="259"/>
            <ac:spMk id="2" creationId="{A1A75FE7-BA82-45BE-AA96-0F4F5BCED1CF}"/>
          </ac:spMkLst>
        </pc:spChg>
        <pc:spChg chg="mod">
          <ac:chgData name="Erin Prangley" userId="S::eprangley@nacdd.org::7f058b9a-f90a-4281-a8c6-5ba31926f190" providerId="AD" clId="Web-{0306AA9B-CCFE-9F64-8CDF-627F59BEC885}" dt="2020-12-02T21:03:46.590" v="1071" actId="20577"/>
          <ac:spMkLst>
            <pc:docMk/>
            <pc:sldMk cId="3104162015" sldId="259"/>
            <ac:spMk id="3" creationId="{D5D6510C-E209-481F-8D06-67954B991F6C}"/>
          </ac:spMkLst>
        </pc:spChg>
      </pc:sldChg>
      <pc:sldChg chg="del">
        <pc:chgData name="Erin Prangley" userId="S::eprangley@nacdd.org::7f058b9a-f90a-4281-a8c6-5ba31926f190" providerId="AD" clId="Web-{0306AA9B-CCFE-9F64-8CDF-627F59BEC885}" dt="2020-12-02T20:18:14.448" v="14"/>
        <pc:sldMkLst>
          <pc:docMk/>
          <pc:sldMk cId="1554290180" sldId="260"/>
        </pc:sldMkLst>
      </pc:sldChg>
      <pc:sldChg chg="del">
        <pc:chgData name="Erin Prangley" userId="S::eprangley@nacdd.org::7f058b9a-f90a-4281-a8c6-5ba31926f190" providerId="AD" clId="Web-{0306AA9B-CCFE-9F64-8CDF-627F59BEC885}" dt="2020-12-02T20:18:14.448" v="13"/>
        <pc:sldMkLst>
          <pc:docMk/>
          <pc:sldMk cId="8267249" sldId="261"/>
        </pc:sldMkLst>
      </pc:sldChg>
      <pc:sldChg chg="del">
        <pc:chgData name="Erin Prangley" userId="S::eprangley@nacdd.org::7f058b9a-f90a-4281-a8c6-5ba31926f190" providerId="AD" clId="Web-{0306AA9B-CCFE-9F64-8CDF-627F59BEC885}" dt="2020-12-02T20:18:14.448" v="12"/>
        <pc:sldMkLst>
          <pc:docMk/>
          <pc:sldMk cId="2442805555" sldId="263"/>
        </pc:sldMkLst>
      </pc:sldChg>
      <pc:sldChg chg="del">
        <pc:chgData name="Erin Prangley" userId="S::eprangley@nacdd.org::7f058b9a-f90a-4281-a8c6-5ba31926f190" providerId="AD" clId="Web-{0306AA9B-CCFE-9F64-8CDF-627F59BEC885}" dt="2020-12-02T20:18:14.448" v="11"/>
        <pc:sldMkLst>
          <pc:docMk/>
          <pc:sldMk cId="2722745062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buFont typeface="Calibri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buFont typeface="Calibri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servercdn.net/198.71.233.87/718.d58.myftpupload.com/wp-content/uploads/2020/11/DAC_HCBSqualitymeasureRFI_Signon1118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ecureservercdn.net/198.71.233.87/718.d58.myftpupload.com/wp-content/uploads/2020/11/NCD-Comments-on-COVID-11.19.202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j/82156490017?pwd=RXdDckIwUkxuMGo3dkovOW1LWllVZz0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NACDD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Policy Update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December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5F50F-CF05-46D1-B45E-F6E32434B516}"/>
              </a:ext>
            </a:extLst>
          </p:cNvPr>
          <p:cNvSpPr txBox="1"/>
          <p:nvPr/>
        </p:nvSpPr>
        <p:spPr>
          <a:xfrm>
            <a:off x="855992" y="1287313"/>
            <a:ext cx="39652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1ECB4F-1106-4498-B636-AFCB0A2F2A9D}"/>
              </a:ext>
            </a:extLst>
          </p:cNvPr>
          <p:cNvSpPr txBox="1"/>
          <p:nvPr/>
        </p:nvSpPr>
        <p:spPr>
          <a:xfrm>
            <a:off x="253042" y="2337758"/>
            <a:ext cx="4727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COVID Relief and Appropriations.</a:t>
            </a:r>
            <a:r>
              <a:rPr lang="en-US" dirty="0">
                <a:cs typeface="Calibri"/>
              </a:rPr>
              <a:t> </a:t>
            </a:r>
            <a:endParaRPr lang="en-US" b="1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977D5-13C7-47C8-A848-08BD2B649280}"/>
              </a:ext>
            </a:extLst>
          </p:cNvPr>
          <p:cNvSpPr txBox="1"/>
          <p:nvPr/>
        </p:nvSpPr>
        <p:spPr>
          <a:xfrm>
            <a:off x="252143" y="2768181"/>
            <a:ext cx="569055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NACDD on home-and-community-based services (HCBS)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NACDD has joined the Disability and Aging Collaborative (DAC) in advocating for robust, meaningful, publicly reported home-and-community-based services (HCBS) quality measures in Medicaid.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To read the full letter, </a:t>
            </a:r>
            <a:r>
              <a:rPr lang="en-US" dirty="0">
                <a:ea typeface="+mn-lt"/>
                <a:cs typeface="+mn-lt"/>
                <a:hlinkClick r:id="rId3"/>
              </a:rPr>
              <a:t>click here.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NACDD on the National Council on Disability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NACDD provided comments on a report to the by the National Council on Disability (NCD) on COVID-19 and the Impact on People with Disabilities which is expected to be released in 2021. To read the full letter, </a:t>
            </a:r>
            <a:r>
              <a:rPr lang="en-US" dirty="0">
                <a:ea typeface="+mn-lt"/>
                <a:cs typeface="+mn-lt"/>
                <a:hlinkClick r:id="rId4"/>
              </a:rPr>
              <a:t>click here.</a:t>
            </a:r>
            <a:endParaRPr lang="en-US" dirty="0">
              <a:cs typeface="Calibri" panose="020F0502020204030204"/>
            </a:endParaRPr>
          </a:p>
          <a:p>
            <a:br>
              <a:rPr lang="en-US" dirty="0"/>
            </a:br>
            <a:r>
              <a:rPr lang="en-US" b="1" dirty="0">
                <a:ea typeface="+mn-lt"/>
                <a:cs typeface="+mn-lt"/>
              </a:rPr>
              <a:t>More updates at https://www.nacdd.org/policy/</a:t>
            </a:r>
            <a:endParaRPr lang="en-US" b="1" dirty="0">
              <a:cs typeface="Calibri"/>
            </a:endParaRPr>
          </a:p>
        </p:txBody>
      </p:sp>
      <p:pic>
        <p:nvPicPr>
          <p:cNvPr id="15" name="Picture 15" descr="Diagram&#10;&#10;Description automatically generated">
            <a:extLst>
              <a:ext uri="{FF2B5EF4-FFF2-40B4-BE49-F238E27FC236}">
                <a16:creationId xmlns:a16="http://schemas.microsoft.com/office/drawing/2014/main" id="{3EE419C3-D936-4925-B247-5B2D9DC3B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136" y="1491328"/>
            <a:ext cx="5374256" cy="37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7F5CBED-DC2C-4CB6-883C-0975E0DE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21" y="1465773"/>
            <a:ext cx="4525992" cy="3380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5F50F-CF05-46D1-B45E-F6E32434B516}"/>
              </a:ext>
            </a:extLst>
          </p:cNvPr>
          <p:cNvSpPr txBox="1"/>
          <p:nvPr/>
        </p:nvSpPr>
        <p:spPr>
          <a:xfrm>
            <a:off x="424672" y="1287313"/>
            <a:ext cx="51298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VACCINE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FBCCE-D0DD-4D70-8755-0FA3BB070B9E}"/>
              </a:ext>
            </a:extLst>
          </p:cNvPr>
          <p:cNvSpPr txBox="1"/>
          <p:nvPr/>
        </p:nvSpPr>
        <p:spPr>
          <a:xfrm>
            <a:off x="179359" y="2105923"/>
            <a:ext cx="50579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CCD Vaccine Allocation Priorities (NACDD) at</a:t>
            </a:r>
            <a:br>
              <a:rPr lang="en-US" dirty="0"/>
            </a:br>
            <a:r>
              <a:rPr lang="en-US" dirty="0">
                <a:ea typeface="+mn-lt"/>
                <a:cs typeface="+mn-lt"/>
              </a:rPr>
              <a:t>http://c-c-d.org/fichiers/CCD-Vaccine-Allocation-Principles-October-2020.pdf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C72F6-731C-4C8F-B1DA-4581E3B92C4E}"/>
              </a:ext>
            </a:extLst>
          </p:cNvPr>
          <p:cNvSpPr txBox="1"/>
          <p:nvPr/>
        </p:nvSpPr>
        <p:spPr>
          <a:xfrm>
            <a:off x="178459" y="3039553"/>
            <a:ext cx="55036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AUCD FAQ: COVID-19 Vaccine Distribution Considerations for the Disability Community at https://www.aucd.org/template/news.cfm?news_id=15111&amp;parent=16&amp;parent_title=Home&amp;url=/template/index.cfm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3EB59-5EE2-4777-A90E-5E3177DA6B55}"/>
              </a:ext>
            </a:extLst>
          </p:cNvPr>
          <p:cNvSpPr txBox="1"/>
          <p:nvPr/>
        </p:nvSpPr>
        <p:spPr>
          <a:xfrm>
            <a:off x="177560" y="4519523"/>
            <a:ext cx="52304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CCD Letter to COVID Transition Team http://www.c-c-d.org/fichiers/CCD-Letter-to-COVID19-taskforce-final-11-20-20.pdf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F5844-FFD9-4E12-B54E-29336DD0AE5B}"/>
              </a:ext>
            </a:extLst>
          </p:cNvPr>
          <p:cNvSpPr txBox="1"/>
          <p:nvPr/>
        </p:nvSpPr>
        <p:spPr>
          <a:xfrm>
            <a:off x="181155" y="5457645"/>
            <a:ext cx="57049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Vaccine Allocation. Center for Public Representation https://medicaid.publicrep.org/feature/covid-19-vaccine-allocation/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D6510C-E209-481F-8D06-67954B991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1549"/>
            <a:ext cx="9144000" cy="5580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NACDD Public Policy Committee Meeting 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Thursday, December 3, 2pm Eastern/11am Pacific  </a:t>
            </a:r>
            <a:endParaRPr lang="en-US" sz="280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Join Zoom Meeting 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  <a:hlinkClick r:id="rId2"/>
              </a:rPr>
              <a:t>https://us02web.zoom.us/j/82156490017?pwd=RXdDckIwUkxuMGo3dkovOW1LWllVZz09</a:t>
            </a:r>
            <a:r>
              <a:rPr lang="en-US" sz="2000" dirty="0">
                <a:ea typeface="+mn-lt"/>
                <a:cs typeface="+mn-lt"/>
              </a:rPr>
              <a:t> 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One tap mobile +13017158592,,82156490017#,,1#,465609# US </a:t>
            </a:r>
            <a:endParaRPr lang="en-US" sz="2000" dirty="0">
              <a:cs typeface="Calibri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Appropriations and COVID Relief  | 117th Public Policy Priorities</a:t>
            </a:r>
            <a:endParaRPr lang="en-US" sz="2000" dirty="0">
              <a:cs typeface="Calibri"/>
            </a:endParaRPr>
          </a:p>
          <a:p>
            <a:r>
              <a:rPr lang="en-US" sz="2000" u="sng" dirty="0">
                <a:ea typeface="+mn-lt"/>
                <a:cs typeface="+mn-lt"/>
              </a:rPr>
              <a:t>Task Forces Updates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State Budget Emergency  </a:t>
            </a:r>
          </a:p>
          <a:p>
            <a:r>
              <a:rPr lang="en-US" sz="2000" dirty="0">
                <a:ea typeface="+mn-lt"/>
                <a:cs typeface="+mn-lt"/>
              </a:rPr>
              <a:t>Emergency Medicaid Waivers 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Medicaid in the Territories Task Force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16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>Robert McWilliams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http://schemas.microsoft.com/office/2006/metadata/properties"/>
    <ds:schemaRef ds:uri="http://schemas.microsoft.com/office/infopath/2007/PartnerControls"/>
    <ds:schemaRef ds:uri="7244ee07-bebb-4256-851d-8920eeb3e1b7"/>
  </ds:schemaRefs>
</ds:datastoreItem>
</file>

<file path=customXml/itemProps2.xml><?xml version="1.0" encoding="utf-8"?>
<ds:datastoreItem xmlns:ds="http://schemas.openxmlformats.org/officeDocument/2006/customXml" ds:itemID="{5772963A-0220-41D6-B9B1-C736684CB04B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NACDD  Policy Update December 2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1554</cp:revision>
  <cp:lastPrinted>2017-11-16T14:55:44Z</cp:lastPrinted>
  <dcterms:created xsi:type="dcterms:W3CDTF">2016-02-23T16:23:37Z</dcterms:created>
  <dcterms:modified xsi:type="dcterms:W3CDTF">2020-12-02T21:05:47Z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3760800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