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diagrams/data2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92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mailto:Emmanuel.Jenkins@delaware.gov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mailto:Emmanuel.Jenkins@delaware.gov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E0DFD8-C447-45B6-AE6E-FB8CAF0EDAF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6751998-1971-46AB-9DD7-303073B2320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Advocated to the Board of Education</a:t>
          </a:r>
        </a:p>
      </dgm:t>
    </dgm:pt>
    <dgm:pt modelId="{BB764175-1EFB-405E-9B95-7CD0EFD8BECF}" type="parTrans" cxnId="{EFCDB3D7-EB30-4FD8-9DAB-F5CD31B5CDA9}">
      <dgm:prSet/>
      <dgm:spPr/>
      <dgm:t>
        <a:bodyPr/>
        <a:lstStyle/>
        <a:p>
          <a:endParaRPr lang="en-US"/>
        </a:p>
      </dgm:t>
    </dgm:pt>
    <dgm:pt modelId="{8DFCC267-665D-4984-BAE2-7E97B6CC4475}" type="sibTrans" cxnId="{EFCDB3D7-EB30-4FD8-9DAB-F5CD31B5CDA9}">
      <dgm:prSet/>
      <dgm:spPr/>
      <dgm:t>
        <a:bodyPr/>
        <a:lstStyle/>
        <a:p>
          <a:endParaRPr lang="en-US"/>
        </a:p>
      </dgm:t>
    </dgm:pt>
    <dgm:pt modelId="{3583F8FF-0E21-4704-87F0-300F58E7180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partners in policymaking class of 2014</a:t>
          </a:r>
        </a:p>
      </dgm:t>
    </dgm:pt>
    <dgm:pt modelId="{F5BC51F4-4C58-4EEE-9A74-C50E3FF43703}" type="parTrans" cxnId="{928D8AA5-1993-49E3-B18F-6F427B336564}">
      <dgm:prSet/>
      <dgm:spPr/>
      <dgm:t>
        <a:bodyPr/>
        <a:lstStyle/>
        <a:p>
          <a:endParaRPr lang="en-US"/>
        </a:p>
      </dgm:t>
    </dgm:pt>
    <dgm:pt modelId="{CBB5D54B-97E4-4F34-B129-3A254D169CE6}" type="sibTrans" cxnId="{928D8AA5-1993-49E3-B18F-6F427B336564}">
      <dgm:prSet/>
      <dgm:spPr/>
      <dgm:t>
        <a:bodyPr/>
        <a:lstStyle/>
        <a:p>
          <a:endParaRPr lang="en-US"/>
        </a:p>
      </dgm:t>
    </dgm:pt>
    <dgm:pt modelId="{DB2616E5-057D-4F9C-B19C-0A17728ECFBC}" type="pres">
      <dgm:prSet presAssocID="{5BE0DFD8-C447-45B6-AE6E-FB8CAF0EDAF2}" presName="root" presStyleCnt="0">
        <dgm:presLayoutVars>
          <dgm:dir/>
          <dgm:resizeHandles val="exact"/>
        </dgm:presLayoutVars>
      </dgm:prSet>
      <dgm:spPr/>
    </dgm:pt>
    <dgm:pt modelId="{882F7088-A5FF-44E7-B29D-357C33F96224}" type="pres">
      <dgm:prSet presAssocID="{26751998-1971-46AB-9DD7-303073B23208}" presName="compNode" presStyleCnt="0"/>
      <dgm:spPr/>
    </dgm:pt>
    <dgm:pt modelId="{FE13D0A7-4016-40DF-AD21-7D91AD1EF8EA}" type="pres">
      <dgm:prSet presAssocID="{26751998-1971-46AB-9DD7-303073B23208}" presName="bgRect" presStyleLbl="bgShp" presStyleIdx="0" presStyleCnt="2"/>
      <dgm:spPr/>
    </dgm:pt>
    <dgm:pt modelId="{A46AEC55-4A31-43EA-B5F0-3FD25FBF5DDC}" type="pres">
      <dgm:prSet presAssocID="{26751998-1971-46AB-9DD7-303073B23208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9C642C86-9D05-48AC-A329-0A4730FDDA92}" type="pres">
      <dgm:prSet presAssocID="{26751998-1971-46AB-9DD7-303073B23208}" presName="spaceRect" presStyleCnt="0"/>
      <dgm:spPr/>
    </dgm:pt>
    <dgm:pt modelId="{BDB18A9E-0E32-4F14-9CF7-79D79015324F}" type="pres">
      <dgm:prSet presAssocID="{26751998-1971-46AB-9DD7-303073B23208}" presName="parTx" presStyleLbl="revTx" presStyleIdx="0" presStyleCnt="2">
        <dgm:presLayoutVars>
          <dgm:chMax val="0"/>
          <dgm:chPref val="0"/>
        </dgm:presLayoutVars>
      </dgm:prSet>
      <dgm:spPr/>
    </dgm:pt>
    <dgm:pt modelId="{AB0DA429-9200-46EF-91F5-C73A5F8FA2EF}" type="pres">
      <dgm:prSet presAssocID="{8DFCC267-665D-4984-BAE2-7E97B6CC4475}" presName="sibTrans" presStyleCnt="0"/>
      <dgm:spPr/>
    </dgm:pt>
    <dgm:pt modelId="{135286FE-5EBA-4E12-8CB2-776F6B3C3EA6}" type="pres">
      <dgm:prSet presAssocID="{3583F8FF-0E21-4704-87F0-300F58E71800}" presName="compNode" presStyleCnt="0"/>
      <dgm:spPr/>
    </dgm:pt>
    <dgm:pt modelId="{5FA72F04-83E8-447A-998F-7FAFC5C54B02}" type="pres">
      <dgm:prSet presAssocID="{3583F8FF-0E21-4704-87F0-300F58E71800}" presName="bgRect" presStyleLbl="bgShp" presStyleIdx="1" presStyleCnt="2"/>
      <dgm:spPr/>
    </dgm:pt>
    <dgm:pt modelId="{9FB42B80-8155-435F-AE6B-2DE009F48936}" type="pres">
      <dgm:prSet presAssocID="{3583F8FF-0E21-4704-87F0-300F58E7180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84C733C6-D7C8-47D1-8C51-239820CA346D}" type="pres">
      <dgm:prSet presAssocID="{3583F8FF-0E21-4704-87F0-300F58E71800}" presName="spaceRect" presStyleCnt="0"/>
      <dgm:spPr/>
    </dgm:pt>
    <dgm:pt modelId="{A0BAAC55-9BC0-4830-82FD-EF89B70C454D}" type="pres">
      <dgm:prSet presAssocID="{3583F8FF-0E21-4704-87F0-300F58E71800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AD25B3C-DF03-4432-B850-A44F84B02C82}" type="presOf" srcId="{26751998-1971-46AB-9DD7-303073B23208}" destId="{BDB18A9E-0E32-4F14-9CF7-79D79015324F}" srcOrd="0" destOrd="0" presId="urn:microsoft.com/office/officeart/2018/2/layout/IconVerticalSolidList"/>
    <dgm:cxn modelId="{3507DA4B-9837-47E8-98C1-1295ABF29027}" type="presOf" srcId="{3583F8FF-0E21-4704-87F0-300F58E71800}" destId="{A0BAAC55-9BC0-4830-82FD-EF89B70C454D}" srcOrd="0" destOrd="0" presId="urn:microsoft.com/office/officeart/2018/2/layout/IconVerticalSolidList"/>
    <dgm:cxn modelId="{B043DA99-FE9B-4DD7-BCE0-603D9B8D2EEF}" type="presOf" srcId="{5BE0DFD8-C447-45B6-AE6E-FB8CAF0EDAF2}" destId="{DB2616E5-057D-4F9C-B19C-0A17728ECFBC}" srcOrd="0" destOrd="0" presId="urn:microsoft.com/office/officeart/2018/2/layout/IconVerticalSolidList"/>
    <dgm:cxn modelId="{928D8AA5-1993-49E3-B18F-6F427B336564}" srcId="{5BE0DFD8-C447-45B6-AE6E-FB8CAF0EDAF2}" destId="{3583F8FF-0E21-4704-87F0-300F58E71800}" srcOrd="1" destOrd="0" parTransId="{F5BC51F4-4C58-4EEE-9A74-C50E3FF43703}" sibTransId="{CBB5D54B-97E4-4F34-B129-3A254D169CE6}"/>
    <dgm:cxn modelId="{EFCDB3D7-EB30-4FD8-9DAB-F5CD31B5CDA9}" srcId="{5BE0DFD8-C447-45B6-AE6E-FB8CAF0EDAF2}" destId="{26751998-1971-46AB-9DD7-303073B23208}" srcOrd="0" destOrd="0" parTransId="{BB764175-1EFB-405E-9B95-7CD0EFD8BECF}" sibTransId="{8DFCC267-665D-4984-BAE2-7E97B6CC4475}"/>
    <dgm:cxn modelId="{F2E25413-E4B3-47E7-916A-E5098C9F98AD}" type="presParOf" srcId="{DB2616E5-057D-4F9C-B19C-0A17728ECFBC}" destId="{882F7088-A5FF-44E7-B29D-357C33F96224}" srcOrd="0" destOrd="0" presId="urn:microsoft.com/office/officeart/2018/2/layout/IconVerticalSolidList"/>
    <dgm:cxn modelId="{C4EF55B6-0A14-46B8-BFE5-B9C9C33D133E}" type="presParOf" srcId="{882F7088-A5FF-44E7-B29D-357C33F96224}" destId="{FE13D0A7-4016-40DF-AD21-7D91AD1EF8EA}" srcOrd="0" destOrd="0" presId="urn:microsoft.com/office/officeart/2018/2/layout/IconVerticalSolidList"/>
    <dgm:cxn modelId="{FFF10AC4-8D73-41C9-A8DA-148B90E7E5E2}" type="presParOf" srcId="{882F7088-A5FF-44E7-B29D-357C33F96224}" destId="{A46AEC55-4A31-43EA-B5F0-3FD25FBF5DDC}" srcOrd="1" destOrd="0" presId="urn:microsoft.com/office/officeart/2018/2/layout/IconVerticalSolidList"/>
    <dgm:cxn modelId="{1089D64A-E946-4E1C-925E-3C5751C6A626}" type="presParOf" srcId="{882F7088-A5FF-44E7-B29D-357C33F96224}" destId="{9C642C86-9D05-48AC-A329-0A4730FDDA92}" srcOrd="2" destOrd="0" presId="urn:microsoft.com/office/officeart/2018/2/layout/IconVerticalSolidList"/>
    <dgm:cxn modelId="{3A1B0AE4-2C0D-4479-B302-49F7452DA29F}" type="presParOf" srcId="{882F7088-A5FF-44E7-B29D-357C33F96224}" destId="{BDB18A9E-0E32-4F14-9CF7-79D79015324F}" srcOrd="3" destOrd="0" presId="urn:microsoft.com/office/officeart/2018/2/layout/IconVerticalSolidList"/>
    <dgm:cxn modelId="{7AB61A6D-4747-4B67-B694-78F68A45903D}" type="presParOf" srcId="{DB2616E5-057D-4F9C-B19C-0A17728ECFBC}" destId="{AB0DA429-9200-46EF-91F5-C73A5F8FA2EF}" srcOrd="1" destOrd="0" presId="urn:microsoft.com/office/officeart/2018/2/layout/IconVerticalSolidList"/>
    <dgm:cxn modelId="{4F50C95A-1FD7-4F93-A8AC-3B880DF01335}" type="presParOf" srcId="{DB2616E5-057D-4F9C-B19C-0A17728ECFBC}" destId="{135286FE-5EBA-4E12-8CB2-776F6B3C3EA6}" srcOrd="2" destOrd="0" presId="urn:microsoft.com/office/officeart/2018/2/layout/IconVerticalSolidList"/>
    <dgm:cxn modelId="{011175FB-F073-4EFE-9212-8159D2F26CEB}" type="presParOf" srcId="{135286FE-5EBA-4E12-8CB2-776F6B3C3EA6}" destId="{5FA72F04-83E8-447A-998F-7FAFC5C54B02}" srcOrd="0" destOrd="0" presId="urn:microsoft.com/office/officeart/2018/2/layout/IconVerticalSolidList"/>
    <dgm:cxn modelId="{E4B9B083-D392-43AF-83D1-7AD2AEB4090A}" type="presParOf" srcId="{135286FE-5EBA-4E12-8CB2-776F6B3C3EA6}" destId="{9FB42B80-8155-435F-AE6B-2DE009F48936}" srcOrd="1" destOrd="0" presId="urn:microsoft.com/office/officeart/2018/2/layout/IconVerticalSolidList"/>
    <dgm:cxn modelId="{E54CC4D9-3BFD-4D79-9F4E-DA978142E3FB}" type="presParOf" srcId="{135286FE-5EBA-4E12-8CB2-776F6B3C3EA6}" destId="{84C733C6-D7C8-47D1-8C51-239820CA346D}" srcOrd="2" destOrd="0" presId="urn:microsoft.com/office/officeart/2018/2/layout/IconVerticalSolidList"/>
    <dgm:cxn modelId="{BCDA35DF-372D-45DD-9E58-520AE82AA2A6}" type="presParOf" srcId="{135286FE-5EBA-4E12-8CB2-776F6B3C3EA6}" destId="{A0BAAC55-9BC0-4830-82FD-EF89B70C454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F44D43-697F-41B0-B44F-104196625B3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602BBD6-D683-4ED4-AADB-E96B638FE41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Boards and committees</a:t>
          </a:r>
        </a:p>
      </dgm:t>
    </dgm:pt>
    <dgm:pt modelId="{64DFC294-D0AF-46FC-BE68-D353AC3B336F}" type="parTrans" cxnId="{D8C185FF-05E8-404C-B6C9-E969DB78A3B4}">
      <dgm:prSet/>
      <dgm:spPr/>
      <dgm:t>
        <a:bodyPr/>
        <a:lstStyle/>
        <a:p>
          <a:endParaRPr lang="en-US"/>
        </a:p>
      </dgm:t>
    </dgm:pt>
    <dgm:pt modelId="{A83D74DC-56C4-4788-8497-51EA702836AD}" type="sibTrans" cxnId="{D8C185FF-05E8-404C-B6C9-E969DB78A3B4}">
      <dgm:prSet/>
      <dgm:spPr/>
      <dgm:t>
        <a:bodyPr/>
        <a:lstStyle/>
        <a:p>
          <a:endParaRPr lang="en-US"/>
        </a:p>
      </dgm:t>
    </dgm:pt>
    <dgm:pt modelId="{3F5AE0DD-22DE-43DD-A04A-80F93C99B83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Let's Talk about It Video Series</a:t>
          </a:r>
        </a:p>
      </dgm:t>
    </dgm:pt>
    <dgm:pt modelId="{31A8684B-F968-43CB-9E74-C8496B436497}" type="parTrans" cxnId="{52D3909D-0F70-4A0B-B7FD-2F9DDAF9473D}">
      <dgm:prSet/>
      <dgm:spPr/>
      <dgm:t>
        <a:bodyPr/>
        <a:lstStyle/>
        <a:p>
          <a:endParaRPr lang="en-US"/>
        </a:p>
      </dgm:t>
    </dgm:pt>
    <dgm:pt modelId="{B8E3507E-E496-4DB1-A107-527A23357222}" type="sibTrans" cxnId="{52D3909D-0F70-4A0B-B7FD-2F9DDAF9473D}">
      <dgm:prSet/>
      <dgm:spPr/>
      <dgm:t>
        <a:bodyPr/>
        <a:lstStyle/>
        <a:p>
          <a:endParaRPr lang="en-US"/>
        </a:p>
      </dgm:t>
    </dgm:pt>
    <dgm:pt modelId="{E0D34B85-11AB-422F-8A60-9E4C19AA317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Nonprofit organization</a:t>
          </a:r>
        </a:p>
      </dgm:t>
    </dgm:pt>
    <dgm:pt modelId="{368DADA5-D452-45A4-BEA5-70997DA48C32}" type="parTrans" cxnId="{FD45435A-B096-4D84-900E-CD418B0C401B}">
      <dgm:prSet/>
      <dgm:spPr/>
      <dgm:t>
        <a:bodyPr/>
        <a:lstStyle/>
        <a:p>
          <a:endParaRPr lang="en-US"/>
        </a:p>
      </dgm:t>
    </dgm:pt>
    <dgm:pt modelId="{87A54796-8970-41EB-9689-116643C5CE4D}" type="sibTrans" cxnId="{FD45435A-B096-4D84-900E-CD418B0C401B}">
      <dgm:prSet/>
      <dgm:spPr/>
      <dgm:t>
        <a:bodyPr/>
        <a:lstStyle/>
        <a:p>
          <a:endParaRPr lang="en-US"/>
        </a:p>
      </dgm:t>
    </dgm:pt>
    <dgm:pt modelId="{5068FF5A-B5F9-41DD-B337-BAFC8ADD4B6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Motivational speaker</a:t>
          </a:r>
        </a:p>
      </dgm:t>
    </dgm:pt>
    <dgm:pt modelId="{90CA2618-BB7E-4F2F-AE4D-CB4000B913DC}" type="parTrans" cxnId="{4A42A958-76F0-4FA0-BDFC-1A0C0F2D8C05}">
      <dgm:prSet/>
      <dgm:spPr/>
      <dgm:t>
        <a:bodyPr/>
        <a:lstStyle/>
        <a:p>
          <a:endParaRPr lang="en-US"/>
        </a:p>
      </dgm:t>
    </dgm:pt>
    <dgm:pt modelId="{BE2A0A11-DAB4-4EDE-8885-45823C341BE4}" type="sibTrans" cxnId="{4A42A958-76F0-4FA0-BDFC-1A0C0F2D8C05}">
      <dgm:prSet/>
      <dgm:spPr/>
      <dgm:t>
        <a:bodyPr/>
        <a:lstStyle/>
        <a:p>
          <a:endParaRPr lang="en-US"/>
        </a:p>
      </dgm:t>
    </dgm:pt>
    <dgm:pt modelId="{B7811C55-BEA3-4068-A97A-AAD73402D89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podcast </a:t>
          </a:r>
        </a:p>
      </dgm:t>
    </dgm:pt>
    <dgm:pt modelId="{8429C026-4F52-4223-97FA-7BF8E3C03717}" type="parTrans" cxnId="{CB4A1F56-68F6-4346-82D6-DEE6863B8436}">
      <dgm:prSet/>
      <dgm:spPr/>
      <dgm:t>
        <a:bodyPr/>
        <a:lstStyle/>
        <a:p>
          <a:endParaRPr lang="en-US"/>
        </a:p>
      </dgm:t>
    </dgm:pt>
    <dgm:pt modelId="{230EF551-F90D-4834-B121-581E401A7C83}" type="sibTrans" cxnId="{CB4A1F56-68F6-4346-82D6-DEE6863B8436}">
      <dgm:prSet/>
      <dgm:spPr/>
      <dgm:t>
        <a:bodyPr/>
        <a:lstStyle/>
        <a:p>
          <a:endParaRPr lang="en-US"/>
        </a:p>
      </dgm:t>
    </dgm:pt>
    <dgm:pt modelId="{DCDD8E45-953F-4AD4-8D70-6611315CE469}" type="pres">
      <dgm:prSet presAssocID="{66F44D43-697F-41B0-B44F-104196625B3A}" presName="root" presStyleCnt="0">
        <dgm:presLayoutVars>
          <dgm:dir/>
          <dgm:resizeHandles val="exact"/>
        </dgm:presLayoutVars>
      </dgm:prSet>
      <dgm:spPr/>
    </dgm:pt>
    <dgm:pt modelId="{DC18762B-5978-4E13-B4A2-CEB87B672E94}" type="pres">
      <dgm:prSet presAssocID="{F602BBD6-D683-4ED4-AADB-E96B638FE412}" presName="compNode" presStyleCnt="0"/>
      <dgm:spPr/>
    </dgm:pt>
    <dgm:pt modelId="{B2A181A4-C942-498D-9C0F-AC6922499F56}" type="pres">
      <dgm:prSet presAssocID="{F602BBD6-D683-4ED4-AADB-E96B638FE412}" presName="bgRect" presStyleLbl="bgShp" presStyleIdx="0" presStyleCnt="5"/>
      <dgm:spPr/>
    </dgm:pt>
    <dgm:pt modelId="{FE0E4F94-38FE-4069-AF47-114ED60BD973}" type="pres">
      <dgm:prSet presAssocID="{F602BBD6-D683-4ED4-AADB-E96B638FE412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A9E39B22-7918-4023-91CF-DD9C8A3AD819}" type="pres">
      <dgm:prSet presAssocID="{F602BBD6-D683-4ED4-AADB-E96B638FE412}" presName="spaceRect" presStyleCnt="0"/>
      <dgm:spPr/>
    </dgm:pt>
    <dgm:pt modelId="{444A6AC8-7FCC-40D9-8E5C-E43D44079311}" type="pres">
      <dgm:prSet presAssocID="{F602BBD6-D683-4ED4-AADB-E96B638FE412}" presName="parTx" presStyleLbl="revTx" presStyleIdx="0" presStyleCnt="5">
        <dgm:presLayoutVars>
          <dgm:chMax val="0"/>
          <dgm:chPref val="0"/>
        </dgm:presLayoutVars>
      </dgm:prSet>
      <dgm:spPr/>
    </dgm:pt>
    <dgm:pt modelId="{E5A808F8-2E55-4C82-907C-80F8E421127A}" type="pres">
      <dgm:prSet presAssocID="{A83D74DC-56C4-4788-8497-51EA702836AD}" presName="sibTrans" presStyleCnt="0"/>
      <dgm:spPr/>
    </dgm:pt>
    <dgm:pt modelId="{A5721E20-443E-4C24-8665-E58F091BE1F7}" type="pres">
      <dgm:prSet presAssocID="{3F5AE0DD-22DE-43DD-A04A-80F93C99B83E}" presName="compNode" presStyleCnt="0"/>
      <dgm:spPr/>
    </dgm:pt>
    <dgm:pt modelId="{E1516333-BFD1-4E21-8836-7322EC05FBF5}" type="pres">
      <dgm:prSet presAssocID="{3F5AE0DD-22DE-43DD-A04A-80F93C99B83E}" presName="bgRect" presStyleLbl="bgShp" presStyleIdx="1" presStyleCnt="5"/>
      <dgm:spPr/>
    </dgm:pt>
    <dgm:pt modelId="{981D2E58-F832-4A27-8240-16E29868F4F7}" type="pres">
      <dgm:prSet presAssocID="{3F5AE0DD-22DE-43DD-A04A-80F93C99B83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11D45986-BE63-4275-81EB-6BC9C6F80817}" type="pres">
      <dgm:prSet presAssocID="{3F5AE0DD-22DE-43DD-A04A-80F93C99B83E}" presName="spaceRect" presStyleCnt="0"/>
      <dgm:spPr/>
    </dgm:pt>
    <dgm:pt modelId="{AEE2142F-F036-4584-9BC0-15F362493699}" type="pres">
      <dgm:prSet presAssocID="{3F5AE0DD-22DE-43DD-A04A-80F93C99B83E}" presName="parTx" presStyleLbl="revTx" presStyleIdx="1" presStyleCnt="5">
        <dgm:presLayoutVars>
          <dgm:chMax val="0"/>
          <dgm:chPref val="0"/>
        </dgm:presLayoutVars>
      </dgm:prSet>
      <dgm:spPr/>
    </dgm:pt>
    <dgm:pt modelId="{73256B51-59A9-4331-841E-4776FBDDDFC8}" type="pres">
      <dgm:prSet presAssocID="{B8E3507E-E496-4DB1-A107-527A23357222}" presName="sibTrans" presStyleCnt="0"/>
      <dgm:spPr/>
    </dgm:pt>
    <dgm:pt modelId="{D32561CF-BECA-4DEA-AB0F-081E9FFD011D}" type="pres">
      <dgm:prSet presAssocID="{E0D34B85-11AB-422F-8A60-9E4C19AA3172}" presName="compNode" presStyleCnt="0"/>
      <dgm:spPr/>
    </dgm:pt>
    <dgm:pt modelId="{1D008C2D-7AF6-43D0-8EB2-73A4CB2347A1}" type="pres">
      <dgm:prSet presAssocID="{E0D34B85-11AB-422F-8A60-9E4C19AA3172}" presName="bgRect" presStyleLbl="bgShp" presStyleIdx="2" presStyleCnt="5"/>
      <dgm:spPr/>
    </dgm:pt>
    <dgm:pt modelId="{E48E9D57-3BBB-4AE7-8E4B-E0F2D644D400}" type="pres">
      <dgm:prSet presAssocID="{E0D34B85-11AB-422F-8A60-9E4C19AA3172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80CD4648-9E7C-4BAF-AE6B-964FD4A61FD0}" type="pres">
      <dgm:prSet presAssocID="{E0D34B85-11AB-422F-8A60-9E4C19AA3172}" presName="spaceRect" presStyleCnt="0"/>
      <dgm:spPr/>
    </dgm:pt>
    <dgm:pt modelId="{0AB2C2A2-8F66-48D7-B9CE-D24C455A2895}" type="pres">
      <dgm:prSet presAssocID="{E0D34B85-11AB-422F-8A60-9E4C19AA3172}" presName="parTx" presStyleLbl="revTx" presStyleIdx="2" presStyleCnt="5">
        <dgm:presLayoutVars>
          <dgm:chMax val="0"/>
          <dgm:chPref val="0"/>
        </dgm:presLayoutVars>
      </dgm:prSet>
      <dgm:spPr/>
    </dgm:pt>
    <dgm:pt modelId="{2A97B5F6-9E67-4164-BDC4-EFE60E83AAAD}" type="pres">
      <dgm:prSet presAssocID="{87A54796-8970-41EB-9689-116643C5CE4D}" presName="sibTrans" presStyleCnt="0"/>
      <dgm:spPr/>
    </dgm:pt>
    <dgm:pt modelId="{953516DA-B475-4D2C-B1FE-2B36B96491EE}" type="pres">
      <dgm:prSet presAssocID="{5068FF5A-B5F9-41DD-B337-BAFC8ADD4B6D}" presName="compNode" presStyleCnt="0"/>
      <dgm:spPr/>
    </dgm:pt>
    <dgm:pt modelId="{144A2B61-BC55-49B6-AF21-968AAF72075C}" type="pres">
      <dgm:prSet presAssocID="{5068FF5A-B5F9-41DD-B337-BAFC8ADD4B6D}" presName="bgRect" presStyleLbl="bgShp" presStyleIdx="3" presStyleCnt="5"/>
      <dgm:spPr/>
    </dgm:pt>
    <dgm:pt modelId="{3303D96A-792A-4EF3-BF0D-28D9D85D300A}" type="pres">
      <dgm:prSet presAssocID="{5068FF5A-B5F9-41DD-B337-BAFC8ADD4B6D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AA2AE40D-FFAF-4475-A043-AD8F821C2BC3}" type="pres">
      <dgm:prSet presAssocID="{5068FF5A-B5F9-41DD-B337-BAFC8ADD4B6D}" presName="spaceRect" presStyleCnt="0"/>
      <dgm:spPr/>
    </dgm:pt>
    <dgm:pt modelId="{58496391-9158-40E7-9A9D-1B57B76300D6}" type="pres">
      <dgm:prSet presAssocID="{5068FF5A-B5F9-41DD-B337-BAFC8ADD4B6D}" presName="parTx" presStyleLbl="revTx" presStyleIdx="3" presStyleCnt="5">
        <dgm:presLayoutVars>
          <dgm:chMax val="0"/>
          <dgm:chPref val="0"/>
        </dgm:presLayoutVars>
      </dgm:prSet>
      <dgm:spPr/>
    </dgm:pt>
    <dgm:pt modelId="{327FC3D9-DA58-40B4-9774-4F6F7B08B36D}" type="pres">
      <dgm:prSet presAssocID="{BE2A0A11-DAB4-4EDE-8885-45823C341BE4}" presName="sibTrans" presStyleCnt="0"/>
      <dgm:spPr/>
    </dgm:pt>
    <dgm:pt modelId="{5BD1F7BF-7F5D-4A08-B3A7-B89F2AD0D218}" type="pres">
      <dgm:prSet presAssocID="{B7811C55-BEA3-4068-A97A-AAD73402D899}" presName="compNode" presStyleCnt="0"/>
      <dgm:spPr/>
    </dgm:pt>
    <dgm:pt modelId="{4B90F7F3-CBEE-41DC-A0C9-F1546D9F52C2}" type="pres">
      <dgm:prSet presAssocID="{B7811C55-BEA3-4068-A97A-AAD73402D899}" presName="bgRect" presStyleLbl="bgShp" presStyleIdx="4" presStyleCnt="5"/>
      <dgm:spPr/>
    </dgm:pt>
    <dgm:pt modelId="{6C3D915E-1DE7-4DD5-B9FE-08AEF53A0BE2}" type="pres">
      <dgm:prSet presAssocID="{B7811C55-BEA3-4068-A97A-AAD73402D899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cast"/>
        </a:ext>
      </dgm:extLst>
    </dgm:pt>
    <dgm:pt modelId="{3C549615-0A1A-41FE-931C-FCF8F182754B}" type="pres">
      <dgm:prSet presAssocID="{B7811C55-BEA3-4068-A97A-AAD73402D899}" presName="spaceRect" presStyleCnt="0"/>
      <dgm:spPr/>
    </dgm:pt>
    <dgm:pt modelId="{07DDB3BE-1312-4A18-9D02-41E5B938D4C4}" type="pres">
      <dgm:prSet presAssocID="{B7811C55-BEA3-4068-A97A-AAD73402D899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71D0B28-0521-458F-A457-57219E6CE4E1}" type="presOf" srcId="{3F5AE0DD-22DE-43DD-A04A-80F93C99B83E}" destId="{AEE2142F-F036-4584-9BC0-15F362493699}" srcOrd="0" destOrd="0" presId="urn:microsoft.com/office/officeart/2018/2/layout/IconVerticalSolidList"/>
    <dgm:cxn modelId="{027F3137-5AEB-4A32-8AC0-9A3822C65E13}" type="presOf" srcId="{66F44D43-697F-41B0-B44F-104196625B3A}" destId="{DCDD8E45-953F-4AD4-8D70-6611315CE469}" srcOrd="0" destOrd="0" presId="urn:microsoft.com/office/officeart/2018/2/layout/IconVerticalSolidList"/>
    <dgm:cxn modelId="{DF99ED48-EDF5-4AB2-AAAE-A95ACFCD1EB5}" type="presOf" srcId="{5068FF5A-B5F9-41DD-B337-BAFC8ADD4B6D}" destId="{58496391-9158-40E7-9A9D-1B57B76300D6}" srcOrd="0" destOrd="0" presId="urn:microsoft.com/office/officeart/2018/2/layout/IconVerticalSolidList"/>
    <dgm:cxn modelId="{4F74056C-27F7-492C-A84A-27FC4BCC48B9}" type="presOf" srcId="{E0D34B85-11AB-422F-8A60-9E4C19AA3172}" destId="{0AB2C2A2-8F66-48D7-B9CE-D24C455A2895}" srcOrd="0" destOrd="0" presId="urn:microsoft.com/office/officeart/2018/2/layout/IconVerticalSolidList"/>
    <dgm:cxn modelId="{CB4A1F56-68F6-4346-82D6-DEE6863B8436}" srcId="{66F44D43-697F-41B0-B44F-104196625B3A}" destId="{B7811C55-BEA3-4068-A97A-AAD73402D899}" srcOrd="4" destOrd="0" parTransId="{8429C026-4F52-4223-97FA-7BF8E3C03717}" sibTransId="{230EF551-F90D-4834-B121-581E401A7C83}"/>
    <dgm:cxn modelId="{4A42A958-76F0-4FA0-BDFC-1A0C0F2D8C05}" srcId="{66F44D43-697F-41B0-B44F-104196625B3A}" destId="{5068FF5A-B5F9-41DD-B337-BAFC8ADD4B6D}" srcOrd="3" destOrd="0" parTransId="{90CA2618-BB7E-4F2F-AE4D-CB4000B913DC}" sibTransId="{BE2A0A11-DAB4-4EDE-8885-45823C341BE4}"/>
    <dgm:cxn modelId="{FD45435A-B096-4D84-900E-CD418B0C401B}" srcId="{66F44D43-697F-41B0-B44F-104196625B3A}" destId="{E0D34B85-11AB-422F-8A60-9E4C19AA3172}" srcOrd="2" destOrd="0" parTransId="{368DADA5-D452-45A4-BEA5-70997DA48C32}" sibTransId="{87A54796-8970-41EB-9689-116643C5CE4D}"/>
    <dgm:cxn modelId="{52D3909D-0F70-4A0B-B7FD-2F9DDAF9473D}" srcId="{66F44D43-697F-41B0-B44F-104196625B3A}" destId="{3F5AE0DD-22DE-43DD-A04A-80F93C99B83E}" srcOrd="1" destOrd="0" parTransId="{31A8684B-F968-43CB-9E74-C8496B436497}" sibTransId="{B8E3507E-E496-4DB1-A107-527A23357222}"/>
    <dgm:cxn modelId="{9B00E29F-BB7A-4694-A971-D7550A3A5A5F}" type="presOf" srcId="{B7811C55-BEA3-4068-A97A-AAD73402D899}" destId="{07DDB3BE-1312-4A18-9D02-41E5B938D4C4}" srcOrd="0" destOrd="0" presId="urn:microsoft.com/office/officeart/2018/2/layout/IconVerticalSolidList"/>
    <dgm:cxn modelId="{408220A3-12FB-445B-B1C0-3ACF87C2B570}" type="presOf" srcId="{F602BBD6-D683-4ED4-AADB-E96B638FE412}" destId="{444A6AC8-7FCC-40D9-8E5C-E43D44079311}" srcOrd="0" destOrd="0" presId="urn:microsoft.com/office/officeart/2018/2/layout/IconVerticalSolidList"/>
    <dgm:cxn modelId="{D8C185FF-05E8-404C-B6C9-E969DB78A3B4}" srcId="{66F44D43-697F-41B0-B44F-104196625B3A}" destId="{F602BBD6-D683-4ED4-AADB-E96B638FE412}" srcOrd="0" destOrd="0" parTransId="{64DFC294-D0AF-46FC-BE68-D353AC3B336F}" sibTransId="{A83D74DC-56C4-4788-8497-51EA702836AD}"/>
    <dgm:cxn modelId="{C6C4171E-7212-4802-A990-F9D643D34E58}" type="presParOf" srcId="{DCDD8E45-953F-4AD4-8D70-6611315CE469}" destId="{DC18762B-5978-4E13-B4A2-CEB87B672E94}" srcOrd="0" destOrd="0" presId="urn:microsoft.com/office/officeart/2018/2/layout/IconVerticalSolidList"/>
    <dgm:cxn modelId="{8FDC914C-B25A-4854-AA01-F3D74BA0EF54}" type="presParOf" srcId="{DC18762B-5978-4E13-B4A2-CEB87B672E94}" destId="{B2A181A4-C942-498D-9C0F-AC6922499F56}" srcOrd="0" destOrd="0" presId="urn:microsoft.com/office/officeart/2018/2/layout/IconVerticalSolidList"/>
    <dgm:cxn modelId="{4573AE22-A09A-4D5E-BCD9-DCA854B79244}" type="presParOf" srcId="{DC18762B-5978-4E13-B4A2-CEB87B672E94}" destId="{FE0E4F94-38FE-4069-AF47-114ED60BD973}" srcOrd="1" destOrd="0" presId="urn:microsoft.com/office/officeart/2018/2/layout/IconVerticalSolidList"/>
    <dgm:cxn modelId="{FFF25B3A-F525-495C-A639-A6DD25AC7FFD}" type="presParOf" srcId="{DC18762B-5978-4E13-B4A2-CEB87B672E94}" destId="{A9E39B22-7918-4023-91CF-DD9C8A3AD819}" srcOrd="2" destOrd="0" presId="urn:microsoft.com/office/officeart/2018/2/layout/IconVerticalSolidList"/>
    <dgm:cxn modelId="{EE48AE15-5E6E-41F8-9377-C9E7121C5569}" type="presParOf" srcId="{DC18762B-5978-4E13-B4A2-CEB87B672E94}" destId="{444A6AC8-7FCC-40D9-8E5C-E43D44079311}" srcOrd="3" destOrd="0" presId="urn:microsoft.com/office/officeart/2018/2/layout/IconVerticalSolidList"/>
    <dgm:cxn modelId="{9CC7EBEC-F037-48CB-9A29-9941BDC342EE}" type="presParOf" srcId="{DCDD8E45-953F-4AD4-8D70-6611315CE469}" destId="{E5A808F8-2E55-4C82-907C-80F8E421127A}" srcOrd="1" destOrd="0" presId="urn:microsoft.com/office/officeart/2018/2/layout/IconVerticalSolidList"/>
    <dgm:cxn modelId="{A9F4FFE6-28AC-4DFE-B8B9-5A21FDF1D971}" type="presParOf" srcId="{DCDD8E45-953F-4AD4-8D70-6611315CE469}" destId="{A5721E20-443E-4C24-8665-E58F091BE1F7}" srcOrd="2" destOrd="0" presId="urn:microsoft.com/office/officeart/2018/2/layout/IconVerticalSolidList"/>
    <dgm:cxn modelId="{FB87D5D7-0CAD-4605-B32B-BCA1759E8BB0}" type="presParOf" srcId="{A5721E20-443E-4C24-8665-E58F091BE1F7}" destId="{E1516333-BFD1-4E21-8836-7322EC05FBF5}" srcOrd="0" destOrd="0" presId="urn:microsoft.com/office/officeart/2018/2/layout/IconVerticalSolidList"/>
    <dgm:cxn modelId="{B5D6C600-7A79-405C-B52A-A4F1DCEFD1AB}" type="presParOf" srcId="{A5721E20-443E-4C24-8665-E58F091BE1F7}" destId="{981D2E58-F832-4A27-8240-16E29868F4F7}" srcOrd="1" destOrd="0" presId="urn:microsoft.com/office/officeart/2018/2/layout/IconVerticalSolidList"/>
    <dgm:cxn modelId="{A894541C-18FC-41F2-9C01-4851F045C578}" type="presParOf" srcId="{A5721E20-443E-4C24-8665-E58F091BE1F7}" destId="{11D45986-BE63-4275-81EB-6BC9C6F80817}" srcOrd="2" destOrd="0" presId="urn:microsoft.com/office/officeart/2018/2/layout/IconVerticalSolidList"/>
    <dgm:cxn modelId="{274001DC-6FBA-46EC-8E49-1CAB10968F48}" type="presParOf" srcId="{A5721E20-443E-4C24-8665-E58F091BE1F7}" destId="{AEE2142F-F036-4584-9BC0-15F362493699}" srcOrd="3" destOrd="0" presId="urn:microsoft.com/office/officeart/2018/2/layout/IconVerticalSolidList"/>
    <dgm:cxn modelId="{831A65ED-1996-4489-AEB6-501142101547}" type="presParOf" srcId="{DCDD8E45-953F-4AD4-8D70-6611315CE469}" destId="{73256B51-59A9-4331-841E-4776FBDDDFC8}" srcOrd="3" destOrd="0" presId="urn:microsoft.com/office/officeart/2018/2/layout/IconVerticalSolidList"/>
    <dgm:cxn modelId="{5F510218-C090-4CB1-B95F-6DC7464D6191}" type="presParOf" srcId="{DCDD8E45-953F-4AD4-8D70-6611315CE469}" destId="{D32561CF-BECA-4DEA-AB0F-081E9FFD011D}" srcOrd="4" destOrd="0" presId="urn:microsoft.com/office/officeart/2018/2/layout/IconVerticalSolidList"/>
    <dgm:cxn modelId="{D517B5D1-6241-460C-A9BE-88445911F1B3}" type="presParOf" srcId="{D32561CF-BECA-4DEA-AB0F-081E9FFD011D}" destId="{1D008C2D-7AF6-43D0-8EB2-73A4CB2347A1}" srcOrd="0" destOrd="0" presId="urn:microsoft.com/office/officeart/2018/2/layout/IconVerticalSolidList"/>
    <dgm:cxn modelId="{CDEE4A09-6C49-47E7-9436-956E6601049B}" type="presParOf" srcId="{D32561CF-BECA-4DEA-AB0F-081E9FFD011D}" destId="{E48E9D57-3BBB-4AE7-8E4B-E0F2D644D400}" srcOrd="1" destOrd="0" presId="urn:microsoft.com/office/officeart/2018/2/layout/IconVerticalSolidList"/>
    <dgm:cxn modelId="{8E893E08-F958-4EE7-A4B5-53E9E47054E7}" type="presParOf" srcId="{D32561CF-BECA-4DEA-AB0F-081E9FFD011D}" destId="{80CD4648-9E7C-4BAF-AE6B-964FD4A61FD0}" srcOrd="2" destOrd="0" presId="urn:microsoft.com/office/officeart/2018/2/layout/IconVerticalSolidList"/>
    <dgm:cxn modelId="{369CE1BB-B30D-4F77-9CB9-01E245CE6729}" type="presParOf" srcId="{D32561CF-BECA-4DEA-AB0F-081E9FFD011D}" destId="{0AB2C2A2-8F66-48D7-B9CE-D24C455A2895}" srcOrd="3" destOrd="0" presId="urn:microsoft.com/office/officeart/2018/2/layout/IconVerticalSolidList"/>
    <dgm:cxn modelId="{A600AB31-1121-4509-8825-1CF287B1897E}" type="presParOf" srcId="{DCDD8E45-953F-4AD4-8D70-6611315CE469}" destId="{2A97B5F6-9E67-4164-BDC4-EFE60E83AAAD}" srcOrd="5" destOrd="0" presId="urn:microsoft.com/office/officeart/2018/2/layout/IconVerticalSolidList"/>
    <dgm:cxn modelId="{93F79D55-F01F-49BE-AA82-F7600136B992}" type="presParOf" srcId="{DCDD8E45-953F-4AD4-8D70-6611315CE469}" destId="{953516DA-B475-4D2C-B1FE-2B36B96491EE}" srcOrd="6" destOrd="0" presId="urn:microsoft.com/office/officeart/2018/2/layout/IconVerticalSolidList"/>
    <dgm:cxn modelId="{3B67408A-C6E6-46D0-89FF-D346EF68A81D}" type="presParOf" srcId="{953516DA-B475-4D2C-B1FE-2B36B96491EE}" destId="{144A2B61-BC55-49B6-AF21-968AAF72075C}" srcOrd="0" destOrd="0" presId="urn:microsoft.com/office/officeart/2018/2/layout/IconVerticalSolidList"/>
    <dgm:cxn modelId="{954F8EAF-036E-44FA-A4F6-4AF466B5B9F6}" type="presParOf" srcId="{953516DA-B475-4D2C-B1FE-2B36B96491EE}" destId="{3303D96A-792A-4EF3-BF0D-28D9D85D300A}" srcOrd="1" destOrd="0" presId="urn:microsoft.com/office/officeart/2018/2/layout/IconVerticalSolidList"/>
    <dgm:cxn modelId="{38F6C6B7-1069-46B5-BE50-F9DA13BE052F}" type="presParOf" srcId="{953516DA-B475-4D2C-B1FE-2B36B96491EE}" destId="{AA2AE40D-FFAF-4475-A043-AD8F821C2BC3}" srcOrd="2" destOrd="0" presId="urn:microsoft.com/office/officeart/2018/2/layout/IconVerticalSolidList"/>
    <dgm:cxn modelId="{6809B07B-FAE0-41A2-929B-DE1BAB5B672C}" type="presParOf" srcId="{953516DA-B475-4D2C-B1FE-2B36B96491EE}" destId="{58496391-9158-40E7-9A9D-1B57B76300D6}" srcOrd="3" destOrd="0" presId="urn:microsoft.com/office/officeart/2018/2/layout/IconVerticalSolidList"/>
    <dgm:cxn modelId="{5191C28C-C01F-4AA4-83CC-70245527D488}" type="presParOf" srcId="{DCDD8E45-953F-4AD4-8D70-6611315CE469}" destId="{327FC3D9-DA58-40B4-9774-4F6F7B08B36D}" srcOrd="7" destOrd="0" presId="urn:microsoft.com/office/officeart/2018/2/layout/IconVerticalSolidList"/>
    <dgm:cxn modelId="{DC5777C9-DC04-4690-9657-56193674BC35}" type="presParOf" srcId="{DCDD8E45-953F-4AD4-8D70-6611315CE469}" destId="{5BD1F7BF-7F5D-4A08-B3A7-B89F2AD0D218}" srcOrd="8" destOrd="0" presId="urn:microsoft.com/office/officeart/2018/2/layout/IconVerticalSolidList"/>
    <dgm:cxn modelId="{5B281810-CAF5-4AE7-9314-86F3A40CF69A}" type="presParOf" srcId="{5BD1F7BF-7F5D-4A08-B3A7-B89F2AD0D218}" destId="{4B90F7F3-CBEE-41DC-A0C9-F1546D9F52C2}" srcOrd="0" destOrd="0" presId="urn:microsoft.com/office/officeart/2018/2/layout/IconVerticalSolidList"/>
    <dgm:cxn modelId="{A08DFE60-1C48-4266-A73A-4E733564939E}" type="presParOf" srcId="{5BD1F7BF-7F5D-4A08-B3A7-B89F2AD0D218}" destId="{6C3D915E-1DE7-4DD5-B9FE-08AEF53A0BE2}" srcOrd="1" destOrd="0" presId="urn:microsoft.com/office/officeart/2018/2/layout/IconVerticalSolidList"/>
    <dgm:cxn modelId="{FA0CA7E4-627E-4FF9-9B2A-7F4D7199D241}" type="presParOf" srcId="{5BD1F7BF-7F5D-4A08-B3A7-B89F2AD0D218}" destId="{3C549615-0A1A-41FE-931C-FCF8F182754B}" srcOrd="2" destOrd="0" presId="urn:microsoft.com/office/officeart/2018/2/layout/IconVerticalSolidList"/>
    <dgm:cxn modelId="{664F91A1-395B-458E-8185-B8A338CEDDA2}" type="presParOf" srcId="{5BD1F7BF-7F5D-4A08-B3A7-B89F2AD0D218}" destId="{07DDB3BE-1312-4A18-9D02-41E5B938D4C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6AFAB2-8859-43C5-877E-669BA10C1A9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3C58E03-C967-4D3E-B7B2-816201239063}">
      <dgm:prSet/>
      <dgm:spPr/>
      <dgm:t>
        <a:bodyPr/>
        <a:lstStyle/>
        <a:p>
          <a:r>
            <a:rPr lang="en-US" dirty="0"/>
            <a:t>“Life is like a car it will take you anywhere you want to go but you must get in the driver's seat"</a:t>
          </a:r>
        </a:p>
      </dgm:t>
    </dgm:pt>
    <dgm:pt modelId="{97B4005C-2784-4832-B88A-987536FEEC9E}" type="parTrans" cxnId="{0BB4C896-B2BD-4098-8A7C-72AAD17C140E}">
      <dgm:prSet/>
      <dgm:spPr/>
      <dgm:t>
        <a:bodyPr/>
        <a:lstStyle/>
        <a:p>
          <a:endParaRPr lang="en-US"/>
        </a:p>
      </dgm:t>
    </dgm:pt>
    <dgm:pt modelId="{69A7573E-2E2E-4C2E-A11D-D7877CD19EE2}" type="sibTrans" cxnId="{0BB4C896-B2BD-4098-8A7C-72AAD17C140E}">
      <dgm:prSet/>
      <dgm:spPr/>
      <dgm:t>
        <a:bodyPr/>
        <a:lstStyle/>
        <a:p>
          <a:endParaRPr lang="en-US"/>
        </a:p>
      </dgm:t>
    </dgm:pt>
    <dgm:pt modelId="{0E318B87-45B1-42FE-9931-6A759034B1E2}">
      <dgm:prSet/>
      <dgm:spPr/>
      <dgm:t>
        <a:bodyPr/>
        <a:lstStyle/>
        <a:p>
          <a:r>
            <a:rPr lang="en-US"/>
            <a:t>Emmanuel Jenkins</a:t>
          </a:r>
        </a:p>
      </dgm:t>
    </dgm:pt>
    <dgm:pt modelId="{7CE1765D-1CE0-4399-8D3A-A2173C4F7A96}" type="parTrans" cxnId="{B0A55638-CD64-419C-AA30-E4A831A37D12}">
      <dgm:prSet/>
      <dgm:spPr/>
      <dgm:t>
        <a:bodyPr/>
        <a:lstStyle/>
        <a:p>
          <a:endParaRPr lang="en-US"/>
        </a:p>
      </dgm:t>
    </dgm:pt>
    <dgm:pt modelId="{76A64B9E-0CBA-47EA-9D2A-91283C285BC3}" type="sibTrans" cxnId="{B0A55638-CD64-419C-AA30-E4A831A37D12}">
      <dgm:prSet/>
      <dgm:spPr/>
      <dgm:t>
        <a:bodyPr/>
        <a:lstStyle/>
        <a:p>
          <a:endParaRPr lang="en-US"/>
        </a:p>
      </dgm:t>
    </dgm:pt>
    <dgm:pt modelId="{27F29037-E03A-4EFD-A26E-921102A203CD}" type="pres">
      <dgm:prSet presAssocID="{9E6AFAB2-8859-43C5-877E-669BA10C1A96}" presName="Name0" presStyleCnt="0">
        <dgm:presLayoutVars>
          <dgm:dir/>
          <dgm:resizeHandles val="exact"/>
        </dgm:presLayoutVars>
      </dgm:prSet>
      <dgm:spPr/>
    </dgm:pt>
    <dgm:pt modelId="{F2837EEC-533E-42C1-8724-767344451989}" type="pres">
      <dgm:prSet presAssocID="{53C58E03-C967-4D3E-B7B2-816201239063}" presName="node" presStyleLbl="node1" presStyleIdx="0" presStyleCnt="2">
        <dgm:presLayoutVars>
          <dgm:bulletEnabled val="1"/>
        </dgm:presLayoutVars>
      </dgm:prSet>
      <dgm:spPr/>
    </dgm:pt>
    <dgm:pt modelId="{64C50832-FC2D-4BEB-A8C4-5F85D756B04E}" type="pres">
      <dgm:prSet presAssocID="{69A7573E-2E2E-4C2E-A11D-D7877CD19EE2}" presName="sibTrans" presStyleLbl="sibTrans1D1" presStyleIdx="0" presStyleCnt="1"/>
      <dgm:spPr/>
    </dgm:pt>
    <dgm:pt modelId="{1BF4DF7F-7E19-4A51-BF2C-3CB164A1627D}" type="pres">
      <dgm:prSet presAssocID="{69A7573E-2E2E-4C2E-A11D-D7877CD19EE2}" presName="connectorText" presStyleLbl="sibTrans1D1" presStyleIdx="0" presStyleCnt="1"/>
      <dgm:spPr/>
    </dgm:pt>
    <dgm:pt modelId="{F47BB8CA-B232-4CA9-BE27-309B0A8C9F3D}" type="pres">
      <dgm:prSet presAssocID="{0E318B87-45B1-42FE-9931-6A759034B1E2}" presName="node" presStyleLbl="node1" presStyleIdx="1" presStyleCnt="2">
        <dgm:presLayoutVars>
          <dgm:bulletEnabled val="1"/>
        </dgm:presLayoutVars>
      </dgm:prSet>
      <dgm:spPr/>
    </dgm:pt>
  </dgm:ptLst>
  <dgm:cxnLst>
    <dgm:cxn modelId="{92D48F0B-D7B6-4CA9-A9C1-621CDA11B71D}" type="presOf" srcId="{9E6AFAB2-8859-43C5-877E-669BA10C1A96}" destId="{27F29037-E03A-4EFD-A26E-921102A203CD}" srcOrd="0" destOrd="0" presId="urn:microsoft.com/office/officeart/2016/7/layout/RepeatingBendingProcessNew"/>
    <dgm:cxn modelId="{CC4E7D0C-2F13-4F1A-B1FC-4B8DDBA377A1}" type="presOf" srcId="{69A7573E-2E2E-4C2E-A11D-D7877CD19EE2}" destId="{1BF4DF7F-7E19-4A51-BF2C-3CB164A1627D}" srcOrd="1" destOrd="0" presId="urn:microsoft.com/office/officeart/2016/7/layout/RepeatingBendingProcessNew"/>
    <dgm:cxn modelId="{B0A55638-CD64-419C-AA30-E4A831A37D12}" srcId="{9E6AFAB2-8859-43C5-877E-669BA10C1A96}" destId="{0E318B87-45B1-42FE-9931-6A759034B1E2}" srcOrd="1" destOrd="0" parTransId="{7CE1765D-1CE0-4399-8D3A-A2173C4F7A96}" sibTransId="{76A64B9E-0CBA-47EA-9D2A-91283C285BC3}"/>
    <dgm:cxn modelId="{367EDA7A-29DE-4DA7-8595-47A3CFB2A7BA}" type="presOf" srcId="{53C58E03-C967-4D3E-B7B2-816201239063}" destId="{F2837EEC-533E-42C1-8724-767344451989}" srcOrd="0" destOrd="0" presId="urn:microsoft.com/office/officeart/2016/7/layout/RepeatingBendingProcessNew"/>
    <dgm:cxn modelId="{68A17C93-A615-49F6-9AC8-4DE3F66689DB}" type="presOf" srcId="{0E318B87-45B1-42FE-9931-6A759034B1E2}" destId="{F47BB8CA-B232-4CA9-BE27-309B0A8C9F3D}" srcOrd="0" destOrd="0" presId="urn:microsoft.com/office/officeart/2016/7/layout/RepeatingBendingProcessNew"/>
    <dgm:cxn modelId="{0BB4C896-B2BD-4098-8A7C-72AAD17C140E}" srcId="{9E6AFAB2-8859-43C5-877E-669BA10C1A96}" destId="{53C58E03-C967-4D3E-B7B2-816201239063}" srcOrd="0" destOrd="0" parTransId="{97B4005C-2784-4832-B88A-987536FEEC9E}" sibTransId="{69A7573E-2E2E-4C2E-A11D-D7877CD19EE2}"/>
    <dgm:cxn modelId="{3AB07FF6-D9F1-4708-BBA9-B300896B2C67}" type="presOf" srcId="{69A7573E-2E2E-4C2E-A11D-D7877CD19EE2}" destId="{64C50832-FC2D-4BEB-A8C4-5F85D756B04E}" srcOrd="0" destOrd="0" presId="urn:microsoft.com/office/officeart/2016/7/layout/RepeatingBendingProcessNew"/>
    <dgm:cxn modelId="{6DF6625E-7157-4BED-B618-AA0DA8391E7E}" type="presParOf" srcId="{27F29037-E03A-4EFD-A26E-921102A203CD}" destId="{F2837EEC-533E-42C1-8724-767344451989}" srcOrd="0" destOrd="0" presId="urn:microsoft.com/office/officeart/2016/7/layout/RepeatingBendingProcessNew"/>
    <dgm:cxn modelId="{C80A557E-E825-4593-AEF3-734CA876F66E}" type="presParOf" srcId="{27F29037-E03A-4EFD-A26E-921102A203CD}" destId="{64C50832-FC2D-4BEB-A8C4-5F85D756B04E}" srcOrd="1" destOrd="0" presId="urn:microsoft.com/office/officeart/2016/7/layout/RepeatingBendingProcessNew"/>
    <dgm:cxn modelId="{ACA9A54A-E0C9-4CF0-A954-BE907CDDA1CD}" type="presParOf" srcId="{64C50832-FC2D-4BEB-A8C4-5F85D756B04E}" destId="{1BF4DF7F-7E19-4A51-BF2C-3CB164A1627D}" srcOrd="0" destOrd="0" presId="urn:microsoft.com/office/officeart/2016/7/layout/RepeatingBendingProcessNew"/>
    <dgm:cxn modelId="{3F6E5F0F-B576-40BA-9A4B-5DADEA4CFFDA}" type="presParOf" srcId="{27F29037-E03A-4EFD-A26E-921102A203CD}" destId="{F47BB8CA-B232-4CA9-BE27-309B0A8C9F3D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DCD087-9324-4825-A19D-BE248CF0EBE6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3CFCF063-E3CC-4D20-A6D3-4FB7DFB976FB}">
      <dgm:prSet/>
      <dgm:spPr/>
      <dgm:t>
        <a:bodyPr/>
        <a:lstStyle/>
        <a:p>
          <a:r>
            <a:rPr lang="en-US"/>
            <a:t>Emmanuel Jenkins</a:t>
          </a:r>
        </a:p>
      </dgm:t>
    </dgm:pt>
    <dgm:pt modelId="{44C4E387-6BBE-4F12-8102-514967DD2241}" type="parTrans" cxnId="{B17E46BC-0FDA-4BE6-ABD0-17B112DEF39A}">
      <dgm:prSet/>
      <dgm:spPr/>
      <dgm:t>
        <a:bodyPr/>
        <a:lstStyle/>
        <a:p>
          <a:endParaRPr lang="en-US"/>
        </a:p>
      </dgm:t>
    </dgm:pt>
    <dgm:pt modelId="{9D3922AA-EBE2-45B9-BECC-C031852889B5}" type="sibTrans" cxnId="{B17E46BC-0FDA-4BE6-ABD0-17B112DEF39A}">
      <dgm:prSet/>
      <dgm:spPr/>
      <dgm:t>
        <a:bodyPr/>
        <a:lstStyle/>
        <a:p>
          <a:endParaRPr lang="en-US"/>
        </a:p>
      </dgm:t>
    </dgm:pt>
    <dgm:pt modelId="{3F67E560-DCB1-4239-9D98-B3C890EB7ECE}">
      <dgm:prSet/>
      <dgm:spPr/>
      <dgm:t>
        <a:bodyPr/>
        <a:lstStyle/>
        <a:p>
          <a:r>
            <a:rPr lang="en-US"/>
            <a:t>Administrative Specialist//Community Engagement Officer</a:t>
          </a:r>
        </a:p>
      </dgm:t>
    </dgm:pt>
    <dgm:pt modelId="{655944DB-3DFB-488A-98D5-F0740F258ACD}" type="parTrans" cxnId="{A7A7B7B4-559F-4ADC-9747-8CABF09802EC}">
      <dgm:prSet/>
      <dgm:spPr/>
      <dgm:t>
        <a:bodyPr/>
        <a:lstStyle/>
        <a:p>
          <a:endParaRPr lang="en-US"/>
        </a:p>
      </dgm:t>
    </dgm:pt>
    <dgm:pt modelId="{8E1998D5-DF10-49FF-98DF-414BCB75CE87}" type="sibTrans" cxnId="{A7A7B7B4-559F-4ADC-9747-8CABF09802EC}">
      <dgm:prSet/>
      <dgm:spPr/>
      <dgm:t>
        <a:bodyPr/>
        <a:lstStyle/>
        <a:p>
          <a:endParaRPr lang="en-US"/>
        </a:p>
      </dgm:t>
    </dgm:pt>
    <dgm:pt modelId="{4CE78AD6-542C-4ED0-B023-3E309FDF4004}">
      <dgm:prSet/>
      <dgm:spPr/>
      <dgm:t>
        <a:bodyPr/>
        <a:lstStyle/>
        <a:p>
          <a:r>
            <a:rPr lang="en-US"/>
            <a:t>email  </a:t>
          </a:r>
          <a:r>
            <a:rPr lang="en-US">
              <a:hlinkClick xmlns:r="http://schemas.openxmlformats.org/officeDocument/2006/relationships" r:id="rId1"/>
            </a:rPr>
            <a:t>Emmanuel.Jenkins@delaware.gov</a:t>
          </a:r>
          <a:endParaRPr lang="en-US"/>
        </a:p>
      </dgm:t>
    </dgm:pt>
    <dgm:pt modelId="{739F07E4-48E9-42FA-A784-9D651AA3FC8C}" type="parTrans" cxnId="{C8AEA9B3-E0FC-403F-B539-2F5CB1B533D9}">
      <dgm:prSet/>
      <dgm:spPr/>
      <dgm:t>
        <a:bodyPr/>
        <a:lstStyle/>
        <a:p>
          <a:endParaRPr lang="en-US"/>
        </a:p>
      </dgm:t>
    </dgm:pt>
    <dgm:pt modelId="{144DEA10-A5FF-4298-9B09-12CDB72F12DB}" type="sibTrans" cxnId="{C8AEA9B3-E0FC-403F-B539-2F5CB1B533D9}">
      <dgm:prSet/>
      <dgm:spPr/>
      <dgm:t>
        <a:bodyPr/>
        <a:lstStyle/>
        <a:p>
          <a:endParaRPr lang="en-US"/>
        </a:p>
      </dgm:t>
    </dgm:pt>
    <dgm:pt modelId="{7310520C-5DC3-480C-9643-F61D95A0F6FD}">
      <dgm:prSet/>
      <dgm:spPr/>
      <dgm:t>
        <a:bodyPr/>
        <a:lstStyle/>
        <a:p>
          <a:r>
            <a:rPr lang="en-US"/>
            <a:t>telephone number 302-739-7192</a:t>
          </a:r>
        </a:p>
      </dgm:t>
    </dgm:pt>
    <dgm:pt modelId="{6B934D92-950E-45BB-800A-CB62B6DB5AA3}" type="parTrans" cxnId="{D612E825-600B-4A66-9357-00C9F61F9E3A}">
      <dgm:prSet/>
      <dgm:spPr/>
      <dgm:t>
        <a:bodyPr/>
        <a:lstStyle/>
        <a:p>
          <a:endParaRPr lang="en-US"/>
        </a:p>
      </dgm:t>
    </dgm:pt>
    <dgm:pt modelId="{41B10A62-3872-4AC0-8206-68776BC24DB7}" type="sibTrans" cxnId="{D612E825-600B-4A66-9357-00C9F61F9E3A}">
      <dgm:prSet/>
      <dgm:spPr/>
      <dgm:t>
        <a:bodyPr/>
        <a:lstStyle/>
        <a:p>
          <a:endParaRPr lang="en-US"/>
        </a:p>
      </dgm:t>
    </dgm:pt>
    <dgm:pt modelId="{28717201-DD97-4684-8DE1-172F3DA6BC5E}" type="pres">
      <dgm:prSet presAssocID="{E9DCD087-9324-4825-A19D-BE248CF0EBE6}" presName="vert0" presStyleCnt="0">
        <dgm:presLayoutVars>
          <dgm:dir/>
          <dgm:animOne val="branch"/>
          <dgm:animLvl val="lvl"/>
        </dgm:presLayoutVars>
      </dgm:prSet>
      <dgm:spPr/>
    </dgm:pt>
    <dgm:pt modelId="{B9FD8154-FF1A-4DFD-A636-03576A16A7D3}" type="pres">
      <dgm:prSet presAssocID="{3CFCF063-E3CC-4D20-A6D3-4FB7DFB976FB}" presName="thickLine" presStyleLbl="alignNode1" presStyleIdx="0" presStyleCnt="4"/>
      <dgm:spPr/>
    </dgm:pt>
    <dgm:pt modelId="{96F2C8F8-64D5-4F9B-8FD3-BE17984BD1AC}" type="pres">
      <dgm:prSet presAssocID="{3CFCF063-E3CC-4D20-A6D3-4FB7DFB976FB}" presName="horz1" presStyleCnt="0"/>
      <dgm:spPr/>
    </dgm:pt>
    <dgm:pt modelId="{5AA6DAFC-B701-4465-B95F-7D745C28529F}" type="pres">
      <dgm:prSet presAssocID="{3CFCF063-E3CC-4D20-A6D3-4FB7DFB976FB}" presName="tx1" presStyleLbl="revTx" presStyleIdx="0" presStyleCnt="4"/>
      <dgm:spPr/>
    </dgm:pt>
    <dgm:pt modelId="{6B3D6977-B1B7-4B6C-8BCA-4752C8F2D691}" type="pres">
      <dgm:prSet presAssocID="{3CFCF063-E3CC-4D20-A6D3-4FB7DFB976FB}" presName="vert1" presStyleCnt="0"/>
      <dgm:spPr/>
    </dgm:pt>
    <dgm:pt modelId="{571F3A6B-061A-4116-9116-A4769C900609}" type="pres">
      <dgm:prSet presAssocID="{3F67E560-DCB1-4239-9D98-B3C890EB7ECE}" presName="thickLine" presStyleLbl="alignNode1" presStyleIdx="1" presStyleCnt="4"/>
      <dgm:spPr/>
    </dgm:pt>
    <dgm:pt modelId="{8A986B34-1139-46FA-87FC-A77EB8A3373A}" type="pres">
      <dgm:prSet presAssocID="{3F67E560-DCB1-4239-9D98-B3C890EB7ECE}" presName="horz1" presStyleCnt="0"/>
      <dgm:spPr/>
    </dgm:pt>
    <dgm:pt modelId="{464D9750-4817-44BF-9D38-54B1FC26EA16}" type="pres">
      <dgm:prSet presAssocID="{3F67E560-DCB1-4239-9D98-B3C890EB7ECE}" presName="tx1" presStyleLbl="revTx" presStyleIdx="1" presStyleCnt="4"/>
      <dgm:spPr/>
    </dgm:pt>
    <dgm:pt modelId="{90BF4C57-4523-4797-ADF4-C143B8C4C37D}" type="pres">
      <dgm:prSet presAssocID="{3F67E560-DCB1-4239-9D98-B3C890EB7ECE}" presName="vert1" presStyleCnt="0"/>
      <dgm:spPr/>
    </dgm:pt>
    <dgm:pt modelId="{15898948-CA94-4D79-AA3E-F1874238C479}" type="pres">
      <dgm:prSet presAssocID="{4CE78AD6-542C-4ED0-B023-3E309FDF4004}" presName="thickLine" presStyleLbl="alignNode1" presStyleIdx="2" presStyleCnt="4"/>
      <dgm:spPr/>
    </dgm:pt>
    <dgm:pt modelId="{FC6D3BA8-9FB4-4BEF-9084-74B25626A7A1}" type="pres">
      <dgm:prSet presAssocID="{4CE78AD6-542C-4ED0-B023-3E309FDF4004}" presName="horz1" presStyleCnt="0"/>
      <dgm:spPr/>
    </dgm:pt>
    <dgm:pt modelId="{19234359-E437-4024-8F87-1592F3DE303E}" type="pres">
      <dgm:prSet presAssocID="{4CE78AD6-542C-4ED0-B023-3E309FDF4004}" presName="tx1" presStyleLbl="revTx" presStyleIdx="2" presStyleCnt="4"/>
      <dgm:spPr/>
    </dgm:pt>
    <dgm:pt modelId="{74F89CB3-CE22-4651-B629-73C275AD50D3}" type="pres">
      <dgm:prSet presAssocID="{4CE78AD6-542C-4ED0-B023-3E309FDF4004}" presName="vert1" presStyleCnt="0"/>
      <dgm:spPr/>
    </dgm:pt>
    <dgm:pt modelId="{0BDCF856-1788-4DC7-9D93-2535C7116297}" type="pres">
      <dgm:prSet presAssocID="{7310520C-5DC3-480C-9643-F61D95A0F6FD}" presName="thickLine" presStyleLbl="alignNode1" presStyleIdx="3" presStyleCnt="4"/>
      <dgm:spPr/>
    </dgm:pt>
    <dgm:pt modelId="{9E71B996-111C-47C6-9BB3-7DCEC01F8693}" type="pres">
      <dgm:prSet presAssocID="{7310520C-5DC3-480C-9643-F61D95A0F6FD}" presName="horz1" presStyleCnt="0"/>
      <dgm:spPr/>
    </dgm:pt>
    <dgm:pt modelId="{5A8E1665-1EE9-4CBD-BF92-C382A30AB911}" type="pres">
      <dgm:prSet presAssocID="{7310520C-5DC3-480C-9643-F61D95A0F6FD}" presName="tx1" presStyleLbl="revTx" presStyleIdx="3" presStyleCnt="4"/>
      <dgm:spPr/>
    </dgm:pt>
    <dgm:pt modelId="{55CF679F-5A8F-4107-BBEE-6928B8FDB942}" type="pres">
      <dgm:prSet presAssocID="{7310520C-5DC3-480C-9643-F61D95A0F6FD}" presName="vert1" presStyleCnt="0"/>
      <dgm:spPr/>
    </dgm:pt>
  </dgm:ptLst>
  <dgm:cxnLst>
    <dgm:cxn modelId="{9C9A1525-C701-4B54-88D8-DD8887A73B6E}" type="presOf" srcId="{3CFCF063-E3CC-4D20-A6D3-4FB7DFB976FB}" destId="{5AA6DAFC-B701-4465-B95F-7D745C28529F}" srcOrd="0" destOrd="0" presId="urn:microsoft.com/office/officeart/2008/layout/LinedList"/>
    <dgm:cxn modelId="{D612E825-600B-4A66-9357-00C9F61F9E3A}" srcId="{E9DCD087-9324-4825-A19D-BE248CF0EBE6}" destId="{7310520C-5DC3-480C-9643-F61D95A0F6FD}" srcOrd="3" destOrd="0" parTransId="{6B934D92-950E-45BB-800A-CB62B6DB5AA3}" sibTransId="{41B10A62-3872-4AC0-8206-68776BC24DB7}"/>
    <dgm:cxn modelId="{C5DD4D44-23A1-445A-8418-A12DEDBA0942}" type="presOf" srcId="{E9DCD087-9324-4825-A19D-BE248CF0EBE6}" destId="{28717201-DD97-4684-8DE1-172F3DA6BC5E}" srcOrd="0" destOrd="0" presId="urn:microsoft.com/office/officeart/2008/layout/LinedList"/>
    <dgm:cxn modelId="{CD4FA444-58A6-471A-B337-34D0A84505D1}" type="presOf" srcId="{7310520C-5DC3-480C-9643-F61D95A0F6FD}" destId="{5A8E1665-1EE9-4CBD-BF92-C382A30AB911}" srcOrd="0" destOrd="0" presId="urn:microsoft.com/office/officeart/2008/layout/LinedList"/>
    <dgm:cxn modelId="{3763087C-53D3-4EB2-9FF0-594FB3FA254F}" type="presOf" srcId="{3F67E560-DCB1-4239-9D98-B3C890EB7ECE}" destId="{464D9750-4817-44BF-9D38-54B1FC26EA16}" srcOrd="0" destOrd="0" presId="urn:microsoft.com/office/officeart/2008/layout/LinedList"/>
    <dgm:cxn modelId="{C8AEA9B3-E0FC-403F-B539-2F5CB1B533D9}" srcId="{E9DCD087-9324-4825-A19D-BE248CF0EBE6}" destId="{4CE78AD6-542C-4ED0-B023-3E309FDF4004}" srcOrd="2" destOrd="0" parTransId="{739F07E4-48E9-42FA-A784-9D651AA3FC8C}" sibTransId="{144DEA10-A5FF-4298-9B09-12CDB72F12DB}"/>
    <dgm:cxn modelId="{A7A7B7B4-559F-4ADC-9747-8CABF09802EC}" srcId="{E9DCD087-9324-4825-A19D-BE248CF0EBE6}" destId="{3F67E560-DCB1-4239-9D98-B3C890EB7ECE}" srcOrd="1" destOrd="0" parTransId="{655944DB-3DFB-488A-98D5-F0740F258ACD}" sibTransId="{8E1998D5-DF10-49FF-98DF-414BCB75CE87}"/>
    <dgm:cxn modelId="{B17E46BC-0FDA-4BE6-ABD0-17B112DEF39A}" srcId="{E9DCD087-9324-4825-A19D-BE248CF0EBE6}" destId="{3CFCF063-E3CC-4D20-A6D3-4FB7DFB976FB}" srcOrd="0" destOrd="0" parTransId="{44C4E387-6BBE-4F12-8102-514967DD2241}" sibTransId="{9D3922AA-EBE2-45B9-BECC-C031852889B5}"/>
    <dgm:cxn modelId="{E17E98ED-4045-4192-99C4-538DE13A2534}" type="presOf" srcId="{4CE78AD6-542C-4ED0-B023-3E309FDF4004}" destId="{19234359-E437-4024-8F87-1592F3DE303E}" srcOrd="0" destOrd="0" presId="urn:microsoft.com/office/officeart/2008/layout/LinedList"/>
    <dgm:cxn modelId="{E9327F15-AB52-4A4F-B77D-D55DF89564D2}" type="presParOf" srcId="{28717201-DD97-4684-8DE1-172F3DA6BC5E}" destId="{B9FD8154-FF1A-4DFD-A636-03576A16A7D3}" srcOrd="0" destOrd="0" presId="urn:microsoft.com/office/officeart/2008/layout/LinedList"/>
    <dgm:cxn modelId="{021DFE95-75F2-43B8-B04B-03A4633D9BBE}" type="presParOf" srcId="{28717201-DD97-4684-8DE1-172F3DA6BC5E}" destId="{96F2C8F8-64D5-4F9B-8FD3-BE17984BD1AC}" srcOrd="1" destOrd="0" presId="urn:microsoft.com/office/officeart/2008/layout/LinedList"/>
    <dgm:cxn modelId="{96DAF0FB-9027-45C3-83A3-DC7ADB9F689F}" type="presParOf" srcId="{96F2C8F8-64D5-4F9B-8FD3-BE17984BD1AC}" destId="{5AA6DAFC-B701-4465-B95F-7D745C28529F}" srcOrd="0" destOrd="0" presId="urn:microsoft.com/office/officeart/2008/layout/LinedList"/>
    <dgm:cxn modelId="{0B60D6F2-AEE2-4F7D-818C-09D8C6FBC66F}" type="presParOf" srcId="{96F2C8F8-64D5-4F9B-8FD3-BE17984BD1AC}" destId="{6B3D6977-B1B7-4B6C-8BCA-4752C8F2D691}" srcOrd="1" destOrd="0" presId="urn:microsoft.com/office/officeart/2008/layout/LinedList"/>
    <dgm:cxn modelId="{3ED52DC0-AB9C-4835-8053-90A9ACE32FC2}" type="presParOf" srcId="{28717201-DD97-4684-8DE1-172F3DA6BC5E}" destId="{571F3A6B-061A-4116-9116-A4769C900609}" srcOrd="2" destOrd="0" presId="urn:microsoft.com/office/officeart/2008/layout/LinedList"/>
    <dgm:cxn modelId="{319A9765-3361-47FE-B1E4-67B4C432EEAB}" type="presParOf" srcId="{28717201-DD97-4684-8DE1-172F3DA6BC5E}" destId="{8A986B34-1139-46FA-87FC-A77EB8A3373A}" srcOrd="3" destOrd="0" presId="urn:microsoft.com/office/officeart/2008/layout/LinedList"/>
    <dgm:cxn modelId="{1C62CBDE-3D60-4364-930C-3702A1F9233D}" type="presParOf" srcId="{8A986B34-1139-46FA-87FC-A77EB8A3373A}" destId="{464D9750-4817-44BF-9D38-54B1FC26EA16}" srcOrd="0" destOrd="0" presId="urn:microsoft.com/office/officeart/2008/layout/LinedList"/>
    <dgm:cxn modelId="{992BBA43-0584-44E2-BC0A-3AA8015EDAEF}" type="presParOf" srcId="{8A986B34-1139-46FA-87FC-A77EB8A3373A}" destId="{90BF4C57-4523-4797-ADF4-C143B8C4C37D}" srcOrd="1" destOrd="0" presId="urn:microsoft.com/office/officeart/2008/layout/LinedList"/>
    <dgm:cxn modelId="{B98D42F2-6B62-44A0-88CC-19B32E7C630D}" type="presParOf" srcId="{28717201-DD97-4684-8DE1-172F3DA6BC5E}" destId="{15898948-CA94-4D79-AA3E-F1874238C479}" srcOrd="4" destOrd="0" presId="urn:microsoft.com/office/officeart/2008/layout/LinedList"/>
    <dgm:cxn modelId="{DE6A3F54-7329-459C-8E5D-79F804B75115}" type="presParOf" srcId="{28717201-DD97-4684-8DE1-172F3DA6BC5E}" destId="{FC6D3BA8-9FB4-4BEF-9084-74B25626A7A1}" srcOrd="5" destOrd="0" presId="urn:microsoft.com/office/officeart/2008/layout/LinedList"/>
    <dgm:cxn modelId="{FF203E37-52A4-482B-923B-CED9396B4374}" type="presParOf" srcId="{FC6D3BA8-9FB4-4BEF-9084-74B25626A7A1}" destId="{19234359-E437-4024-8F87-1592F3DE303E}" srcOrd="0" destOrd="0" presId="urn:microsoft.com/office/officeart/2008/layout/LinedList"/>
    <dgm:cxn modelId="{5686B70E-576D-4222-B6C9-F1D53BE16B2B}" type="presParOf" srcId="{FC6D3BA8-9FB4-4BEF-9084-74B25626A7A1}" destId="{74F89CB3-CE22-4651-B629-73C275AD50D3}" srcOrd="1" destOrd="0" presId="urn:microsoft.com/office/officeart/2008/layout/LinedList"/>
    <dgm:cxn modelId="{B714E38F-6BC7-4379-8115-5ED4FB749F5B}" type="presParOf" srcId="{28717201-DD97-4684-8DE1-172F3DA6BC5E}" destId="{0BDCF856-1788-4DC7-9D93-2535C7116297}" srcOrd="6" destOrd="0" presId="urn:microsoft.com/office/officeart/2008/layout/LinedList"/>
    <dgm:cxn modelId="{D1887748-4610-46F4-9A23-91B2EADE62A7}" type="presParOf" srcId="{28717201-DD97-4684-8DE1-172F3DA6BC5E}" destId="{9E71B996-111C-47C6-9BB3-7DCEC01F8693}" srcOrd="7" destOrd="0" presId="urn:microsoft.com/office/officeart/2008/layout/LinedList"/>
    <dgm:cxn modelId="{6D557A6B-1E73-48E0-8B5C-E05EA820A353}" type="presParOf" srcId="{9E71B996-111C-47C6-9BB3-7DCEC01F8693}" destId="{5A8E1665-1EE9-4CBD-BF92-C382A30AB911}" srcOrd="0" destOrd="0" presId="urn:microsoft.com/office/officeart/2008/layout/LinedList"/>
    <dgm:cxn modelId="{DE54B5C2-A42A-4288-97B8-52869B8DF944}" type="presParOf" srcId="{9E71B996-111C-47C6-9BB3-7DCEC01F8693}" destId="{55CF679F-5A8F-4107-BBEE-6928B8FDB94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3D0A7-4016-40DF-AD21-7D91AD1EF8EA}">
      <dsp:nvSpPr>
        <dsp:cNvPr id="0" name=""/>
        <dsp:cNvSpPr/>
      </dsp:nvSpPr>
      <dsp:spPr>
        <a:xfrm>
          <a:off x="0" y="774915"/>
          <a:ext cx="6190459" cy="14306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6AEC55-4A31-43EA-B5F0-3FD25FBF5DDC}">
      <dsp:nvSpPr>
        <dsp:cNvPr id="0" name=""/>
        <dsp:cNvSpPr/>
      </dsp:nvSpPr>
      <dsp:spPr>
        <a:xfrm>
          <a:off x="432760" y="1096803"/>
          <a:ext cx="786837" cy="78683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B18A9E-0E32-4F14-9CF7-79D79015324F}">
      <dsp:nvSpPr>
        <dsp:cNvPr id="0" name=""/>
        <dsp:cNvSpPr/>
      </dsp:nvSpPr>
      <dsp:spPr>
        <a:xfrm>
          <a:off x="1652359" y="774915"/>
          <a:ext cx="4538099" cy="1430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07" tIns="151407" rIns="151407" bIns="15140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Advocated to the Board of Education</a:t>
          </a:r>
        </a:p>
      </dsp:txBody>
      <dsp:txXfrm>
        <a:off x="1652359" y="774915"/>
        <a:ext cx="4538099" cy="1430613"/>
      </dsp:txXfrm>
    </dsp:sp>
    <dsp:sp modelId="{5FA72F04-83E8-447A-998F-7FAFC5C54B02}">
      <dsp:nvSpPr>
        <dsp:cNvPr id="0" name=""/>
        <dsp:cNvSpPr/>
      </dsp:nvSpPr>
      <dsp:spPr>
        <a:xfrm>
          <a:off x="0" y="2563183"/>
          <a:ext cx="6190459" cy="143061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B42B80-8155-435F-AE6B-2DE009F48936}">
      <dsp:nvSpPr>
        <dsp:cNvPr id="0" name=""/>
        <dsp:cNvSpPr/>
      </dsp:nvSpPr>
      <dsp:spPr>
        <a:xfrm>
          <a:off x="432760" y="2885071"/>
          <a:ext cx="786837" cy="7868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AAC55-9BC0-4830-82FD-EF89B70C454D}">
      <dsp:nvSpPr>
        <dsp:cNvPr id="0" name=""/>
        <dsp:cNvSpPr/>
      </dsp:nvSpPr>
      <dsp:spPr>
        <a:xfrm>
          <a:off x="1652359" y="2563183"/>
          <a:ext cx="4538099" cy="14306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407" tIns="151407" rIns="151407" bIns="151407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partners in policymaking class of 2014</a:t>
          </a:r>
        </a:p>
      </dsp:txBody>
      <dsp:txXfrm>
        <a:off x="1652359" y="2563183"/>
        <a:ext cx="4538099" cy="14306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A181A4-C942-498D-9C0F-AC6922499F56}">
      <dsp:nvSpPr>
        <dsp:cNvPr id="0" name=""/>
        <dsp:cNvSpPr/>
      </dsp:nvSpPr>
      <dsp:spPr>
        <a:xfrm>
          <a:off x="0" y="3725"/>
          <a:ext cx="6190459" cy="7935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E4F94-38FE-4069-AF47-114ED60BD973}">
      <dsp:nvSpPr>
        <dsp:cNvPr id="0" name=""/>
        <dsp:cNvSpPr/>
      </dsp:nvSpPr>
      <dsp:spPr>
        <a:xfrm>
          <a:off x="240046" y="182272"/>
          <a:ext cx="436449" cy="4364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A6AC8-7FCC-40D9-8E5C-E43D44079311}">
      <dsp:nvSpPr>
        <dsp:cNvPr id="0" name=""/>
        <dsp:cNvSpPr/>
      </dsp:nvSpPr>
      <dsp:spPr>
        <a:xfrm>
          <a:off x="916542" y="3725"/>
          <a:ext cx="5273916" cy="7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3" tIns="83983" rIns="83983" bIns="8398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Boards and committees</a:t>
          </a:r>
        </a:p>
      </dsp:txBody>
      <dsp:txXfrm>
        <a:off x="916542" y="3725"/>
        <a:ext cx="5273916" cy="793543"/>
      </dsp:txXfrm>
    </dsp:sp>
    <dsp:sp modelId="{E1516333-BFD1-4E21-8836-7322EC05FBF5}">
      <dsp:nvSpPr>
        <dsp:cNvPr id="0" name=""/>
        <dsp:cNvSpPr/>
      </dsp:nvSpPr>
      <dsp:spPr>
        <a:xfrm>
          <a:off x="0" y="995655"/>
          <a:ext cx="6190459" cy="7935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1D2E58-F832-4A27-8240-16E29868F4F7}">
      <dsp:nvSpPr>
        <dsp:cNvPr id="0" name=""/>
        <dsp:cNvSpPr/>
      </dsp:nvSpPr>
      <dsp:spPr>
        <a:xfrm>
          <a:off x="240046" y="1174202"/>
          <a:ext cx="436449" cy="4364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E2142F-F036-4584-9BC0-15F362493699}">
      <dsp:nvSpPr>
        <dsp:cNvPr id="0" name=""/>
        <dsp:cNvSpPr/>
      </dsp:nvSpPr>
      <dsp:spPr>
        <a:xfrm>
          <a:off x="916542" y="995655"/>
          <a:ext cx="5273916" cy="7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3" tIns="83983" rIns="83983" bIns="8398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Let's Talk about It Video Series</a:t>
          </a:r>
        </a:p>
      </dsp:txBody>
      <dsp:txXfrm>
        <a:off x="916542" y="995655"/>
        <a:ext cx="5273916" cy="793543"/>
      </dsp:txXfrm>
    </dsp:sp>
    <dsp:sp modelId="{1D008C2D-7AF6-43D0-8EB2-73A4CB2347A1}">
      <dsp:nvSpPr>
        <dsp:cNvPr id="0" name=""/>
        <dsp:cNvSpPr/>
      </dsp:nvSpPr>
      <dsp:spPr>
        <a:xfrm>
          <a:off x="0" y="1987584"/>
          <a:ext cx="6190459" cy="7935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8E9D57-3BBB-4AE7-8E4B-E0F2D644D400}">
      <dsp:nvSpPr>
        <dsp:cNvPr id="0" name=""/>
        <dsp:cNvSpPr/>
      </dsp:nvSpPr>
      <dsp:spPr>
        <a:xfrm>
          <a:off x="240046" y="2166131"/>
          <a:ext cx="436449" cy="4364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2C2A2-8F66-48D7-B9CE-D24C455A2895}">
      <dsp:nvSpPr>
        <dsp:cNvPr id="0" name=""/>
        <dsp:cNvSpPr/>
      </dsp:nvSpPr>
      <dsp:spPr>
        <a:xfrm>
          <a:off x="916542" y="1987584"/>
          <a:ext cx="5273916" cy="7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3" tIns="83983" rIns="83983" bIns="8398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Nonprofit organization</a:t>
          </a:r>
        </a:p>
      </dsp:txBody>
      <dsp:txXfrm>
        <a:off x="916542" y="1987584"/>
        <a:ext cx="5273916" cy="793543"/>
      </dsp:txXfrm>
    </dsp:sp>
    <dsp:sp modelId="{144A2B61-BC55-49B6-AF21-968AAF72075C}">
      <dsp:nvSpPr>
        <dsp:cNvPr id="0" name=""/>
        <dsp:cNvSpPr/>
      </dsp:nvSpPr>
      <dsp:spPr>
        <a:xfrm>
          <a:off x="0" y="2979514"/>
          <a:ext cx="6190459" cy="7935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03D96A-792A-4EF3-BF0D-28D9D85D300A}">
      <dsp:nvSpPr>
        <dsp:cNvPr id="0" name=""/>
        <dsp:cNvSpPr/>
      </dsp:nvSpPr>
      <dsp:spPr>
        <a:xfrm>
          <a:off x="240046" y="3158061"/>
          <a:ext cx="436449" cy="4364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96391-9158-40E7-9A9D-1B57B76300D6}">
      <dsp:nvSpPr>
        <dsp:cNvPr id="0" name=""/>
        <dsp:cNvSpPr/>
      </dsp:nvSpPr>
      <dsp:spPr>
        <a:xfrm>
          <a:off x="916542" y="2979514"/>
          <a:ext cx="5273916" cy="7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3" tIns="83983" rIns="83983" bIns="8398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Motivational speaker</a:t>
          </a:r>
        </a:p>
      </dsp:txBody>
      <dsp:txXfrm>
        <a:off x="916542" y="2979514"/>
        <a:ext cx="5273916" cy="793543"/>
      </dsp:txXfrm>
    </dsp:sp>
    <dsp:sp modelId="{4B90F7F3-CBEE-41DC-A0C9-F1546D9F52C2}">
      <dsp:nvSpPr>
        <dsp:cNvPr id="0" name=""/>
        <dsp:cNvSpPr/>
      </dsp:nvSpPr>
      <dsp:spPr>
        <a:xfrm>
          <a:off x="0" y="3971443"/>
          <a:ext cx="6190459" cy="79354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3D915E-1DE7-4DD5-B9FE-08AEF53A0BE2}">
      <dsp:nvSpPr>
        <dsp:cNvPr id="0" name=""/>
        <dsp:cNvSpPr/>
      </dsp:nvSpPr>
      <dsp:spPr>
        <a:xfrm>
          <a:off x="240046" y="4149991"/>
          <a:ext cx="436449" cy="4364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DB3BE-1312-4A18-9D02-41E5B938D4C4}">
      <dsp:nvSpPr>
        <dsp:cNvPr id="0" name=""/>
        <dsp:cNvSpPr/>
      </dsp:nvSpPr>
      <dsp:spPr>
        <a:xfrm>
          <a:off x="916542" y="3971443"/>
          <a:ext cx="5273916" cy="7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3" tIns="83983" rIns="83983" bIns="8398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podcast </a:t>
          </a:r>
        </a:p>
      </dsp:txBody>
      <dsp:txXfrm>
        <a:off x="916542" y="3971443"/>
        <a:ext cx="5273916" cy="7935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50832-FC2D-4BEB-A8C4-5F85D756B04E}">
      <dsp:nvSpPr>
        <dsp:cNvPr id="0" name=""/>
        <dsp:cNvSpPr/>
      </dsp:nvSpPr>
      <dsp:spPr>
        <a:xfrm>
          <a:off x="4586511" y="1388854"/>
          <a:ext cx="102421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24217" y="45720"/>
              </a:lnTo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2249" y="1429299"/>
        <a:ext cx="52740" cy="10548"/>
      </dsp:txXfrm>
    </dsp:sp>
    <dsp:sp modelId="{F2837EEC-533E-42C1-8724-767344451989}">
      <dsp:nvSpPr>
        <dsp:cNvPr id="0" name=""/>
        <dsp:cNvSpPr/>
      </dsp:nvSpPr>
      <dsp:spPr>
        <a:xfrm>
          <a:off x="2148" y="58725"/>
          <a:ext cx="4586163" cy="27516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26" tIns="235889" rIns="224726" bIns="23588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“Life is like a car it will take you anywhere you want to go but you must get in the driver's seat"</a:t>
          </a:r>
        </a:p>
      </dsp:txBody>
      <dsp:txXfrm>
        <a:off x="2148" y="58725"/>
        <a:ext cx="4586163" cy="2751697"/>
      </dsp:txXfrm>
    </dsp:sp>
    <dsp:sp modelId="{F47BB8CA-B232-4CA9-BE27-309B0A8C9F3D}">
      <dsp:nvSpPr>
        <dsp:cNvPr id="0" name=""/>
        <dsp:cNvSpPr/>
      </dsp:nvSpPr>
      <dsp:spPr>
        <a:xfrm>
          <a:off x="5643128" y="58725"/>
          <a:ext cx="4586163" cy="275169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26" tIns="235889" rIns="224726" bIns="235889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Emmanuel Jenkins</a:t>
          </a:r>
        </a:p>
      </dsp:txBody>
      <dsp:txXfrm>
        <a:off x="5643128" y="58725"/>
        <a:ext cx="4586163" cy="27516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FD8154-FF1A-4DFD-A636-03576A16A7D3}">
      <dsp:nvSpPr>
        <dsp:cNvPr id="0" name=""/>
        <dsp:cNvSpPr/>
      </dsp:nvSpPr>
      <dsp:spPr>
        <a:xfrm>
          <a:off x="0" y="0"/>
          <a:ext cx="61904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6DAFC-B701-4465-B95F-7D745C28529F}">
      <dsp:nvSpPr>
        <dsp:cNvPr id="0" name=""/>
        <dsp:cNvSpPr/>
      </dsp:nvSpPr>
      <dsp:spPr>
        <a:xfrm>
          <a:off x="0" y="0"/>
          <a:ext cx="6190459" cy="1192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Emmanuel Jenkins</a:t>
          </a:r>
        </a:p>
      </dsp:txBody>
      <dsp:txXfrm>
        <a:off x="0" y="0"/>
        <a:ext cx="6190459" cy="1192178"/>
      </dsp:txXfrm>
    </dsp:sp>
    <dsp:sp modelId="{571F3A6B-061A-4116-9116-A4769C900609}">
      <dsp:nvSpPr>
        <dsp:cNvPr id="0" name=""/>
        <dsp:cNvSpPr/>
      </dsp:nvSpPr>
      <dsp:spPr>
        <a:xfrm>
          <a:off x="0" y="1192178"/>
          <a:ext cx="61904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4D9750-4817-44BF-9D38-54B1FC26EA16}">
      <dsp:nvSpPr>
        <dsp:cNvPr id="0" name=""/>
        <dsp:cNvSpPr/>
      </dsp:nvSpPr>
      <dsp:spPr>
        <a:xfrm>
          <a:off x="0" y="1192178"/>
          <a:ext cx="6190459" cy="1192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Administrative Specialist//Community Engagement Officer</a:t>
          </a:r>
        </a:p>
      </dsp:txBody>
      <dsp:txXfrm>
        <a:off x="0" y="1192178"/>
        <a:ext cx="6190459" cy="1192178"/>
      </dsp:txXfrm>
    </dsp:sp>
    <dsp:sp modelId="{15898948-CA94-4D79-AA3E-F1874238C479}">
      <dsp:nvSpPr>
        <dsp:cNvPr id="0" name=""/>
        <dsp:cNvSpPr/>
      </dsp:nvSpPr>
      <dsp:spPr>
        <a:xfrm>
          <a:off x="0" y="2384356"/>
          <a:ext cx="61904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234359-E437-4024-8F87-1592F3DE303E}">
      <dsp:nvSpPr>
        <dsp:cNvPr id="0" name=""/>
        <dsp:cNvSpPr/>
      </dsp:nvSpPr>
      <dsp:spPr>
        <a:xfrm>
          <a:off x="0" y="2384356"/>
          <a:ext cx="6190459" cy="1192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email  </a:t>
          </a:r>
          <a:r>
            <a:rPr lang="en-US" sz="2600" kern="1200">
              <a:hlinkClick xmlns:r="http://schemas.openxmlformats.org/officeDocument/2006/relationships" r:id="rId1"/>
            </a:rPr>
            <a:t>Emmanuel.Jenkins@delaware.gov</a:t>
          </a:r>
          <a:endParaRPr lang="en-US" sz="2600" kern="1200"/>
        </a:p>
      </dsp:txBody>
      <dsp:txXfrm>
        <a:off x="0" y="2384356"/>
        <a:ext cx="6190459" cy="1192178"/>
      </dsp:txXfrm>
    </dsp:sp>
    <dsp:sp modelId="{0BDCF856-1788-4DC7-9D93-2535C7116297}">
      <dsp:nvSpPr>
        <dsp:cNvPr id="0" name=""/>
        <dsp:cNvSpPr/>
      </dsp:nvSpPr>
      <dsp:spPr>
        <a:xfrm>
          <a:off x="0" y="3576534"/>
          <a:ext cx="619045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E1665-1EE9-4CBD-BF92-C382A30AB911}">
      <dsp:nvSpPr>
        <dsp:cNvPr id="0" name=""/>
        <dsp:cNvSpPr/>
      </dsp:nvSpPr>
      <dsp:spPr>
        <a:xfrm>
          <a:off x="0" y="3576534"/>
          <a:ext cx="6190459" cy="11921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telephone number 302-739-7192</a:t>
          </a:r>
        </a:p>
      </dsp:txBody>
      <dsp:txXfrm>
        <a:off x="0" y="3576534"/>
        <a:ext cx="6190459" cy="1192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38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53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06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234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64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8658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04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09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42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4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1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0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2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3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4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48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1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B12E412-B4AE-450E-BCC2-2F5B37A29D75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46804E3-6800-4B73-8DF7-B5FCC3428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01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5CB55-9CE8-49CF-8D99-5823CC2724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2710" y="628617"/>
            <a:ext cx="3971902" cy="3028983"/>
          </a:xfrm>
        </p:spPr>
        <p:txBody>
          <a:bodyPr>
            <a:normAutofit/>
          </a:bodyPr>
          <a:lstStyle/>
          <a:p>
            <a:r>
              <a:rPr lang="en-US" dirty="0"/>
              <a:t>Emmanuel Jenkins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6DA947-CA67-4591-9D6E-857FFE4AF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2710" y="3843868"/>
            <a:ext cx="3390215" cy="294763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The Delaware Development Disabilities Council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Administrative specials/Community Engagement Officer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Founder and CEO of We Stand 4 Something interesting</a:t>
            </a:r>
          </a:p>
        </p:txBody>
      </p:sp>
      <p:pic>
        <p:nvPicPr>
          <p:cNvPr id="5" name="Picture 4" descr="A group of people posing for the camera&#10;&#10;Description automatically generated">
            <a:extLst>
              <a:ext uri="{FF2B5EF4-FFF2-40B4-BE49-F238E27FC236}">
                <a16:creationId xmlns:a16="http://schemas.microsoft.com/office/drawing/2014/main" id="{356BCEF5-0C6A-4530-8645-CD232DAD240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14"/>
          <a:stretch/>
        </p:blipFill>
        <p:spPr>
          <a:xfrm>
            <a:off x="783139" y="1659350"/>
            <a:ext cx="6245352" cy="4956048"/>
          </a:xfrm>
          <a:custGeom>
            <a:avLst/>
            <a:gdLst/>
            <a:ahLst/>
            <a:cxnLst/>
            <a:rect l="l" t="t" r="r" b="b"/>
            <a:pathLst>
              <a:path w="6245352" h="4956048">
                <a:moveTo>
                  <a:pt x="534609" y="0"/>
                </a:moveTo>
                <a:lnTo>
                  <a:pt x="6245352" y="0"/>
                </a:lnTo>
                <a:lnTo>
                  <a:pt x="6245352" y="4421439"/>
                </a:lnTo>
                <a:lnTo>
                  <a:pt x="5710743" y="4956048"/>
                </a:lnTo>
                <a:lnTo>
                  <a:pt x="0" y="4956048"/>
                </a:lnTo>
                <a:lnTo>
                  <a:pt x="0" y="53460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62890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C3726-C601-447C-B633-792216582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8661" y="941424"/>
            <a:ext cx="3043896" cy="3248611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The advocacy journey began</a:t>
            </a:r>
          </a:p>
        </p:txBody>
      </p:sp>
      <p:graphicFrame>
        <p:nvGraphicFramePr>
          <p:cNvPr id="37" name="Content Placeholder 2">
            <a:extLst>
              <a:ext uri="{FF2B5EF4-FFF2-40B4-BE49-F238E27FC236}">
                <a16:creationId xmlns:a16="http://schemas.microsoft.com/office/drawing/2014/main" id="{AEBF4804-DE7E-43A6-9042-B6777C0AFA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954268"/>
              </p:ext>
            </p:extLst>
          </p:nvPr>
        </p:nvGraphicFramePr>
        <p:xfrm>
          <a:off x="940645" y="941424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082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F47BD-4CC4-460C-A76D-70D40154E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8661" y="941424"/>
            <a:ext cx="3043896" cy="32486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What Do I Have Going on Now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1AF453A6-FEEA-4D96-A981-E5073EE9F5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295135"/>
              </p:ext>
            </p:extLst>
          </p:nvPr>
        </p:nvGraphicFramePr>
        <p:xfrm>
          <a:off x="940645" y="941424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029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8B5E-C9E5-437A-A50B-6684624D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One of my favorite quotes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E9B6D89-1211-4A40-91A3-F5FE7D6992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3963390"/>
              </p:ext>
            </p:extLst>
          </p:nvPr>
        </p:nvGraphicFramePr>
        <p:xfrm>
          <a:off x="684212" y="1006997"/>
          <a:ext cx="10231440" cy="2869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0908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9">
            <a:extLst>
              <a:ext uri="{FF2B5EF4-FFF2-40B4-BE49-F238E27FC236}">
                <a16:creationId xmlns:a16="http://schemas.microsoft.com/office/drawing/2014/main" id="{2C33F367-76E5-4D2A-96B1-4FD443CDD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</a:schemeClr>
              </a:gs>
              <a:gs pos="100000">
                <a:schemeClr val="dk2">
                  <a:shade val="96000"/>
                  <a:satMod val="120000"/>
                  <a:lumMod val="90000"/>
                </a:schemeClr>
              </a:gs>
            </a:gsLst>
            <a:lin ang="612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nip Diagonal Corner Rectangle 21">
            <a:extLst>
              <a:ext uri="{FF2B5EF4-FFF2-40B4-BE49-F238E27FC236}">
                <a16:creationId xmlns:a16="http://schemas.microsoft.com/office/drawing/2014/main" id="{6F769419-3E73-449D-B62A-0CDEC946A6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8129873" cy="6858002"/>
          </a:xfrm>
          <a:prstGeom prst="snip2DiagRect">
            <a:avLst>
              <a:gd name="adj1" fmla="val 0"/>
              <a:gd name="adj2" fmla="val 0"/>
            </a:avLst>
          </a:prstGeom>
          <a:solidFill>
            <a:schemeClr val="bg1">
              <a:alpha val="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515200-42F9-488F-9895-6CDBCD1E87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3185F0E-78D5-4C2D-9239-D3515B4488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5BD9142-FF9C-4EED-A027-18D095481B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2F547D3-9752-4481-B3A8-50E08610B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999C2F-3D0D-4813-9696-83630A6FE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C737390-C9CA-456B-9F40-D7A76EA24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7FF271-2623-426E-A614-32B9058474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4849530"/>
              </p:ext>
            </p:extLst>
          </p:nvPr>
        </p:nvGraphicFramePr>
        <p:xfrm>
          <a:off x="940645" y="941424"/>
          <a:ext cx="6190459" cy="4768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988217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2" ma:contentTypeDescription="Create a new document." ma:contentTypeScope="" ma:versionID="569c95cd2ebacd01c34f0b02fe1a4544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dc80f5ee546cd110d0324f911a607fe7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2C5CE6-E990-4D59-9A4E-DAF3F9C2BEBC}"/>
</file>

<file path=customXml/itemProps2.xml><?xml version="1.0" encoding="utf-8"?>
<ds:datastoreItem xmlns:ds="http://schemas.openxmlformats.org/officeDocument/2006/customXml" ds:itemID="{13A41A09-DD8E-4B41-9ABB-6E90088F26F5}"/>
</file>

<file path=customXml/itemProps3.xml><?xml version="1.0" encoding="utf-8"?>
<ds:datastoreItem xmlns:ds="http://schemas.openxmlformats.org/officeDocument/2006/customXml" ds:itemID="{F1EC39EE-214E-44BE-B208-0F417756145E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109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Emmanuel Jenkins</vt:lpstr>
      <vt:lpstr>The advocacy journey began</vt:lpstr>
      <vt:lpstr>What Do I Have Going on Now</vt:lpstr>
      <vt:lpstr>One of my favorite quotes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Emmanuel Jenkins</dc:title>
  <dc:creator>Jenkins, Emmanuel (DSHS)</dc:creator>
  <cp:lastModifiedBy>Jenkins, Emmanuel (DSHS)</cp:lastModifiedBy>
  <cp:revision>1</cp:revision>
  <dcterms:created xsi:type="dcterms:W3CDTF">2020-11-09T16:08:25Z</dcterms:created>
  <dcterms:modified xsi:type="dcterms:W3CDTF">2020-11-09T16:10:50Z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</Properties>
</file>