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11"/>
  </p:notesMasterIdLst>
  <p:sldIdLst>
    <p:sldId id="256" r:id="rId6"/>
    <p:sldId id="259" r:id="rId7"/>
    <p:sldId id="257" r:id="rId8"/>
    <p:sldId id="258" r:id="rId9"/>
    <p:sldId id="260" r:id="rId10"/>
  </p:sldIdLst>
  <p:sldSz cx="12192000" cy="6858000"/>
  <p:notesSz cx="6858000" cy="352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F6025-E66E-2A61-7489-6D0808E1B516}" v="1" dt="2020-03-13T17:07:35.838"/>
    <p1510:client id="{16473192-07C3-A8FD-EBD0-C003913703E8}" v="964" dt="2020-10-21T20:17:35.665"/>
    <p1510:client id="{3DD2C6DE-A51F-2F22-BE60-AAC0BE59F81A}" v="79" dt="2020-04-17T18:08:34.367"/>
    <p1510:client id="{72F7284A-0745-43BF-9C71-59FA42673CBD}" v="165" dt="2020-10-28T18:53:05.473"/>
    <p1510:client id="{C02848A7-8ABC-5757-1F1C-3E7CC1128C94}" v="16" dt="2020-03-13T16:29:05.621"/>
    <p1510:client id="{D819760F-F9CA-51CC-03B4-CD888A713B33}" v="3622" dt="2020-04-15T20:13:21.368"/>
    <p1510:client id="{DE4CEB10-376C-2275-8A7E-4FD912BFE7A0}" v="1452" dt="2020-10-28T18:47:19.635"/>
    <p1510:client id="{EA19432B-52F4-A36F-D715-A7308044188F}" v="9" dt="2020-11-04T17:05:15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Prangley" userId="S::eprangley@nacdd.org::7f058b9a-f90a-4281-a8c6-5ba31926f190" providerId="AD" clId="Web-{DE4CEB10-376C-2275-8A7E-4FD912BFE7A0}"/>
    <pc:docChg chg="addSld modSld sldOrd">
      <pc:chgData name="Erin Prangley" userId="S::eprangley@nacdd.org::7f058b9a-f90a-4281-a8c6-5ba31926f190" providerId="AD" clId="Web-{DE4CEB10-376C-2275-8A7E-4FD912BFE7A0}" dt="2020-10-28T18:47:19.635" v="1470" actId="20577"/>
      <pc:docMkLst>
        <pc:docMk/>
      </pc:docMkLst>
      <pc:sldChg chg="modSp">
        <pc:chgData name="Erin Prangley" userId="S::eprangley@nacdd.org::7f058b9a-f90a-4281-a8c6-5ba31926f190" providerId="AD" clId="Web-{DE4CEB10-376C-2275-8A7E-4FD912BFE7A0}" dt="2020-10-28T17:46:11.172" v="0" actId="20577"/>
        <pc:sldMkLst>
          <pc:docMk/>
          <pc:sldMk cId="1731942061" sldId="256"/>
        </pc:sldMkLst>
        <pc:spChg chg="mod">
          <ac:chgData name="Erin Prangley" userId="S::eprangley@nacdd.org::7f058b9a-f90a-4281-a8c6-5ba31926f190" providerId="AD" clId="Web-{DE4CEB10-376C-2275-8A7E-4FD912BFE7A0}" dt="2020-10-28T17:46:11.172" v="0" actId="20577"/>
          <ac:spMkLst>
            <pc:docMk/>
            <pc:sldMk cId="1731942061" sldId="256"/>
            <ac:spMk id="2" creationId="{00000000-0000-0000-0000-000000000000}"/>
          </ac:spMkLst>
        </pc:spChg>
      </pc:sldChg>
      <pc:sldChg chg="addSp delSp modSp mod setBg">
        <pc:chgData name="Erin Prangley" userId="S::eprangley@nacdd.org::7f058b9a-f90a-4281-a8c6-5ba31926f190" providerId="AD" clId="Web-{DE4CEB10-376C-2275-8A7E-4FD912BFE7A0}" dt="2020-10-28T18:25:59.308" v="644" actId="1076"/>
        <pc:sldMkLst>
          <pc:docMk/>
          <pc:sldMk cId="911751052" sldId="257"/>
        </pc:sldMkLst>
        <pc:spChg chg="add mod">
          <ac:chgData name="Erin Prangley" userId="S::eprangley@nacdd.org::7f058b9a-f90a-4281-a8c6-5ba31926f190" providerId="AD" clId="Web-{DE4CEB10-376C-2275-8A7E-4FD912BFE7A0}" dt="2020-10-28T18:25:59.308" v="644" actId="1076"/>
          <ac:spMkLst>
            <pc:docMk/>
            <pc:sldMk cId="911751052" sldId="257"/>
            <ac:spMk id="2" creationId="{20FC33DA-427F-42EF-A85C-E531E5420C10}"/>
          </ac:spMkLst>
        </pc:spChg>
        <pc:spChg chg="mod">
          <ac:chgData name="Erin Prangley" userId="S::eprangley@nacdd.org::7f058b9a-f90a-4281-a8c6-5ba31926f190" providerId="AD" clId="Web-{DE4CEB10-376C-2275-8A7E-4FD912BFE7A0}" dt="2020-10-28T18:22:31.193" v="561"/>
          <ac:spMkLst>
            <pc:docMk/>
            <pc:sldMk cId="911751052" sldId="257"/>
            <ac:spMk id="4" creationId="{54B89752-1F49-41D1-A904-BF406CECAF29}"/>
          </ac:spMkLst>
        </pc:spChg>
        <pc:spChg chg="del mod">
          <ac:chgData name="Erin Prangley" userId="S::eprangley@nacdd.org::7f058b9a-f90a-4281-a8c6-5ba31926f190" providerId="AD" clId="Web-{DE4CEB10-376C-2275-8A7E-4FD912BFE7A0}" dt="2020-10-28T18:00:35.162" v="14"/>
          <ac:spMkLst>
            <pc:docMk/>
            <pc:sldMk cId="911751052" sldId="257"/>
            <ac:spMk id="5" creationId="{5F74B59E-EDD6-4CC7-9F20-3917204EC298}"/>
          </ac:spMkLst>
        </pc:spChg>
        <pc:spChg chg="add">
          <ac:chgData name="Erin Prangley" userId="S::eprangley@nacdd.org::7f058b9a-f90a-4281-a8c6-5ba31926f190" providerId="AD" clId="Web-{DE4CEB10-376C-2275-8A7E-4FD912BFE7A0}" dt="2020-10-28T18:22:31.193" v="561"/>
          <ac:spMkLst>
            <pc:docMk/>
            <pc:sldMk cId="911751052" sldId="257"/>
            <ac:spMk id="9" creationId="{201CC55D-ED54-4C5C-95E6-10947BD1103B}"/>
          </ac:spMkLst>
        </pc:spChg>
        <pc:spChg chg="add">
          <ac:chgData name="Erin Prangley" userId="S::eprangley@nacdd.org::7f058b9a-f90a-4281-a8c6-5ba31926f190" providerId="AD" clId="Web-{DE4CEB10-376C-2275-8A7E-4FD912BFE7A0}" dt="2020-10-28T18:22:31.193" v="561"/>
          <ac:spMkLst>
            <pc:docMk/>
            <pc:sldMk cId="911751052" sldId="257"/>
            <ac:spMk id="15" creationId="{3873B707-463F-40B0-8227-E8CC6C67EB25}"/>
          </ac:spMkLst>
        </pc:spChg>
        <pc:spChg chg="add">
          <ac:chgData name="Erin Prangley" userId="S::eprangley@nacdd.org::7f058b9a-f90a-4281-a8c6-5ba31926f190" providerId="AD" clId="Web-{DE4CEB10-376C-2275-8A7E-4FD912BFE7A0}" dt="2020-10-28T18:22:31.193" v="561"/>
          <ac:spMkLst>
            <pc:docMk/>
            <pc:sldMk cId="911751052" sldId="257"/>
            <ac:spMk id="17" creationId="{C13237C8-E62C-4F0D-A318-BD6FB6C2D138}"/>
          </ac:spMkLst>
        </pc:spChg>
        <pc:spChg chg="add">
          <ac:chgData name="Erin Prangley" userId="S::eprangley@nacdd.org::7f058b9a-f90a-4281-a8c6-5ba31926f190" providerId="AD" clId="Web-{DE4CEB10-376C-2275-8A7E-4FD912BFE7A0}" dt="2020-10-28T18:22:31.193" v="561"/>
          <ac:spMkLst>
            <pc:docMk/>
            <pc:sldMk cId="911751052" sldId="257"/>
            <ac:spMk id="19" creationId="{19C9EAEA-39D0-4B0E-A0EB-51E7B26740B1}"/>
          </ac:spMkLst>
        </pc:spChg>
        <pc:grpChg chg="add">
          <ac:chgData name="Erin Prangley" userId="S::eprangley@nacdd.org::7f058b9a-f90a-4281-a8c6-5ba31926f190" providerId="AD" clId="Web-{DE4CEB10-376C-2275-8A7E-4FD912BFE7A0}" dt="2020-10-28T18:22:31.193" v="561"/>
          <ac:grpSpMkLst>
            <pc:docMk/>
            <pc:sldMk cId="911751052" sldId="257"/>
            <ac:grpSpMk id="11" creationId="{1DE889C7-FAD6-4397-98E2-05D503484459}"/>
          </ac:grpSpMkLst>
        </pc:grpChg>
        <pc:picChg chg="add mod">
          <ac:chgData name="Erin Prangley" userId="S::eprangley@nacdd.org::7f058b9a-f90a-4281-a8c6-5ba31926f190" providerId="AD" clId="Web-{DE4CEB10-376C-2275-8A7E-4FD912BFE7A0}" dt="2020-10-28T18:22:31.193" v="561"/>
          <ac:picMkLst>
            <pc:docMk/>
            <pc:sldMk cId="911751052" sldId="257"/>
            <ac:picMk id="3" creationId="{50D4ED6C-1501-4423-9B2B-EC8F97816153}"/>
          </ac:picMkLst>
        </pc:picChg>
      </pc:sldChg>
      <pc:sldChg chg="addSp delSp modSp mod setBg">
        <pc:chgData name="Erin Prangley" userId="S::eprangley@nacdd.org::7f058b9a-f90a-4281-a8c6-5ba31926f190" providerId="AD" clId="Web-{DE4CEB10-376C-2275-8A7E-4FD912BFE7A0}" dt="2020-10-28T18:40:00.109" v="1275" actId="1076"/>
        <pc:sldMkLst>
          <pc:docMk/>
          <pc:sldMk cId="68260459" sldId="258"/>
        </pc:sldMkLst>
        <pc:spChg chg="add del mod">
          <ac:chgData name="Erin Prangley" userId="S::eprangley@nacdd.org::7f058b9a-f90a-4281-a8c6-5ba31926f190" providerId="AD" clId="Web-{DE4CEB10-376C-2275-8A7E-4FD912BFE7A0}" dt="2020-10-28T18:18:14.125" v="558"/>
          <ac:spMkLst>
            <pc:docMk/>
            <pc:sldMk cId="68260459" sldId="258"/>
            <ac:spMk id="2" creationId="{0A1450C1-D7C6-4672-A0C1-D1EDD030CA66}"/>
          </ac:spMkLst>
        </pc:spChg>
        <pc:spChg chg="del">
          <ac:chgData name="Erin Prangley" userId="S::eprangley@nacdd.org::7f058b9a-f90a-4281-a8c6-5ba31926f190" providerId="AD" clId="Web-{DE4CEB10-376C-2275-8A7E-4FD912BFE7A0}" dt="2020-10-28T18:17:44.124" v="550"/>
          <ac:spMkLst>
            <pc:docMk/>
            <pc:sldMk cId="68260459" sldId="258"/>
            <ac:spMk id="4" creationId="{54B89752-1F49-41D1-A904-BF406CECAF29}"/>
          </ac:spMkLst>
        </pc:spChg>
        <pc:spChg chg="del">
          <ac:chgData name="Erin Prangley" userId="S::eprangley@nacdd.org::7f058b9a-f90a-4281-a8c6-5ba31926f190" providerId="AD" clId="Web-{DE4CEB10-376C-2275-8A7E-4FD912BFE7A0}" dt="2020-10-28T18:17:48.702" v="551"/>
          <ac:spMkLst>
            <pc:docMk/>
            <pc:sldMk cId="68260459" sldId="258"/>
            <ac:spMk id="5" creationId="{5F74B59E-EDD6-4CC7-9F20-3917204EC298}"/>
          </ac:spMkLst>
        </pc:spChg>
        <pc:spChg chg="add del mod">
          <ac:chgData name="Erin Prangley" userId="S::eprangley@nacdd.org::7f058b9a-f90a-4281-a8c6-5ba31926f190" providerId="AD" clId="Web-{DE4CEB10-376C-2275-8A7E-4FD912BFE7A0}" dt="2020-10-28T18:34:50.820" v="1186"/>
          <ac:spMkLst>
            <pc:docMk/>
            <pc:sldMk cId="68260459" sldId="258"/>
            <ac:spMk id="6" creationId="{A463B196-7036-4B47-939B-52F1B44C0630}"/>
          </ac:spMkLst>
        </pc:spChg>
        <pc:spChg chg="add mod">
          <ac:chgData name="Erin Prangley" userId="S::eprangley@nacdd.org::7f058b9a-f90a-4281-a8c6-5ba31926f190" providerId="AD" clId="Web-{DE4CEB10-376C-2275-8A7E-4FD912BFE7A0}" dt="2020-10-28T18:38:51.107" v="1269"/>
          <ac:spMkLst>
            <pc:docMk/>
            <pc:sldMk cId="68260459" sldId="258"/>
            <ac:spMk id="7" creationId="{2C787E32-C45D-4FF6-A1FC-D6CF888F4C63}"/>
          </ac:spMkLst>
        </pc:spChg>
        <pc:spChg chg="add">
          <ac:chgData name="Erin Prangley" userId="S::eprangley@nacdd.org::7f058b9a-f90a-4281-a8c6-5ba31926f190" providerId="AD" clId="Web-{DE4CEB10-376C-2275-8A7E-4FD912BFE7A0}" dt="2020-10-28T18:38:51.107" v="1269"/>
          <ac:spMkLst>
            <pc:docMk/>
            <pc:sldMk cId="68260459" sldId="258"/>
            <ac:spMk id="18" creationId="{C0DB9C61-90E0-484F-8602-02F49EDC1B70}"/>
          </ac:spMkLst>
        </pc:spChg>
        <pc:spChg chg="add">
          <ac:chgData name="Erin Prangley" userId="S::eprangley@nacdd.org::7f058b9a-f90a-4281-a8c6-5ba31926f190" providerId="AD" clId="Web-{DE4CEB10-376C-2275-8A7E-4FD912BFE7A0}" dt="2020-10-28T18:38:51.107" v="1269"/>
          <ac:spMkLst>
            <pc:docMk/>
            <pc:sldMk cId="68260459" sldId="258"/>
            <ac:spMk id="20" creationId="{3F7ED563-E5DB-4937-BF78-7893C4DC92A0}"/>
          </ac:spMkLst>
        </pc:spChg>
        <pc:spChg chg="add">
          <ac:chgData name="Erin Prangley" userId="S::eprangley@nacdd.org::7f058b9a-f90a-4281-a8c6-5ba31926f190" providerId="AD" clId="Web-{DE4CEB10-376C-2275-8A7E-4FD912BFE7A0}" dt="2020-10-28T18:38:51.107" v="1269"/>
          <ac:spMkLst>
            <pc:docMk/>
            <pc:sldMk cId="68260459" sldId="258"/>
            <ac:spMk id="22" creationId="{2306B647-FE95-4550-8350-3D2180C62211}"/>
          </ac:spMkLst>
        </pc:spChg>
        <pc:graphicFrameChg chg="add mod modGraphic">
          <ac:chgData name="Erin Prangley" userId="S::eprangley@nacdd.org::7f058b9a-f90a-4281-a8c6-5ba31926f190" providerId="AD" clId="Web-{DE4CEB10-376C-2275-8A7E-4FD912BFE7A0}" dt="2020-10-28T18:40:00.109" v="1275" actId="1076"/>
          <ac:graphicFrameMkLst>
            <pc:docMk/>
            <pc:sldMk cId="68260459" sldId="258"/>
            <ac:graphicFrameMk id="8" creationId="{551CAA5B-FE35-42E6-8BB0-34C74C7C2F24}"/>
          </ac:graphicFrameMkLst>
        </pc:graphicFrameChg>
        <pc:picChg chg="add mod ord">
          <ac:chgData name="Erin Prangley" userId="S::eprangley@nacdd.org::7f058b9a-f90a-4281-a8c6-5ba31926f190" providerId="AD" clId="Web-{DE4CEB10-376C-2275-8A7E-4FD912BFE7A0}" dt="2020-10-28T18:38:51.107" v="1269"/>
          <ac:picMkLst>
            <pc:docMk/>
            <pc:sldMk cId="68260459" sldId="258"/>
            <ac:picMk id="3" creationId="{2C3207D3-EAC8-48CD-A8FE-A60BDBE8FA9A}"/>
          </ac:picMkLst>
        </pc:picChg>
        <pc:cxnChg chg="add del">
          <ac:chgData name="Erin Prangley" userId="S::eprangley@nacdd.org::7f058b9a-f90a-4281-a8c6-5ba31926f190" providerId="AD" clId="Web-{DE4CEB10-376C-2275-8A7E-4FD912BFE7A0}" dt="2020-10-28T18:38:51.107" v="1269"/>
          <ac:cxnSpMkLst>
            <pc:docMk/>
            <pc:sldMk cId="68260459" sldId="258"/>
            <ac:cxnSpMk id="13" creationId="{A7F400EE-A8A5-48AF-B4D6-291B52C6F0B0}"/>
          </ac:cxnSpMkLst>
        </pc:cxnChg>
      </pc:sldChg>
      <pc:sldChg chg="addSp delSp modSp new ord">
        <pc:chgData name="Erin Prangley" userId="S::eprangley@nacdd.org::7f058b9a-f90a-4281-a8c6-5ba31926f190" providerId="AD" clId="Web-{DE4CEB10-376C-2275-8A7E-4FD912BFE7A0}" dt="2020-10-28T18:40:34.438" v="1276"/>
        <pc:sldMkLst>
          <pc:docMk/>
          <pc:sldMk cId="2180589180" sldId="259"/>
        </pc:sldMkLst>
        <pc:spChg chg="del">
          <ac:chgData name="Erin Prangley" userId="S::eprangley@nacdd.org::7f058b9a-f90a-4281-a8c6-5ba31926f190" providerId="AD" clId="Web-{DE4CEB10-376C-2275-8A7E-4FD912BFE7A0}" dt="2020-10-28T17:53:11.339" v="4"/>
          <ac:spMkLst>
            <pc:docMk/>
            <pc:sldMk cId="2180589180" sldId="259"/>
            <ac:spMk id="2" creationId="{05EB9F29-9BF2-42EF-88D6-4059FBC644C3}"/>
          </ac:spMkLst>
        </pc:spChg>
        <pc:spChg chg="del">
          <ac:chgData name="Erin Prangley" userId="S::eprangley@nacdd.org::7f058b9a-f90a-4281-a8c6-5ba31926f190" providerId="AD" clId="Web-{DE4CEB10-376C-2275-8A7E-4FD912BFE7A0}" dt="2020-10-28T17:58:24.049" v="6"/>
          <ac:spMkLst>
            <pc:docMk/>
            <pc:sldMk cId="2180589180" sldId="259"/>
            <ac:spMk id="3" creationId="{3D8AA47D-C939-4A48-ADCE-7A7361EA8DE9}"/>
          </ac:spMkLst>
        </pc:spChg>
        <pc:picChg chg="add mod">
          <ac:chgData name="Erin Prangley" userId="S::eprangley@nacdd.org::7f058b9a-f90a-4281-a8c6-5ba31926f190" providerId="AD" clId="Web-{DE4CEB10-376C-2275-8A7E-4FD912BFE7A0}" dt="2020-10-28T17:58:36.112" v="10" actId="1076"/>
          <ac:picMkLst>
            <pc:docMk/>
            <pc:sldMk cId="2180589180" sldId="259"/>
            <ac:picMk id="4" creationId="{9509DF4A-D710-43FC-93E8-B379078300D1}"/>
          </ac:picMkLst>
        </pc:picChg>
      </pc:sldChg>
      <pc:sldChg chg="addSp delSp modSp new">
        <pc:chgData name="Erin Prangley" userId="S::eprangley@nacdd.org::7f058b9a-f90a-4281-a8c6-5ba31926f190" providerId="AD" clId="Web-{DE4CEB10-376C-2275-8A7E-4FD912BFE7A0}" dt="2020-10-28T18:47:19.635" v="1470" actId="20577"/>
        <pc:sldMkLst>
          <pc:docMk/>
          <pc:sldMk cId="1751683713" sldId="260"/>
        </pc:sldMkLst>
        <pc:spChg chg="del">
          <ac:chgData name="Erin Prangley" userId="S::eprangley@nacdd.org::7f058b9a-f90a-4281-a8c6-5ba31926f190" providerId="AD" clId="Web-{DE4CEB10-376C-2275-8A7E-4FD912BFE7A0}" dt="2020-10-28T18:41:07.782" v="1278"/>
          <ac:spMkLst>
            <pc:docMk/>
            <pc:sldMk cId="1751683713" sldId="260"/>
            <ac:spMk id="2" creationId="{4C7DA9CB-092B-4C10-8C97-3B3FBC8E34F6}"/>
          </ac:spMkLst>
        </pc:spChg>
        <pc:spChg chg="del">
          <ac:chgData name="Erin Prangley" userId="S::eprangley@nacdd.org::7f058b9a-f90a-4281-a8c6-5ba31926f190" providerId="AD" clId="Web-{DE4CEB10-376C-2275-8A7E-4FD912BFE7A0}" dt="2020-10-28T18:41:11.079" v="1279"/>
          <ac:spMkLst>
            <pc:docMk/>
            <pc:sldMk cId="1751683713" sldId="260"/>
            <ac:spMk id="3" creationId="{9F47E65A-AE0E-4443-A29E-5C6A65AEFDE7}"/>
          </ac:spMkLst>
        </pc:spChg>
        <pc:graphicFrameChg chg="add mod modGraphic">
          <ac:chgData name="Erin Prangley" userId="S::eprangley@nacdd.org::7f058b9a-f90a-4281-a8c6-5ba31926f190" providerId="AD" clId="Web-{DE4CEB10-376C-2275-8A7E-4FD912BFE7A0}" dt="2020-10-28T18:47:19.635" v="1470" actId="20577"/>
          <ac:graphicFrameMkLst>
            <pc:docMk/>
            <pc:sldMk cId="1751683713" sldId="260"/>
            <ac:graphicFrameMk id="4" creationId="{51AEC9EA-D952-4F24-BB3A-24C3B6CF4D88}"/>
          </ac:graphicFrameMkLst>
        </pc:graphicFrameChg>
      </pc:sldChg>
    </pc:docChg>
  </pc:docChgLst>
  <pc:docChgLst>
    <pc:chgData name="Erin Prangley" userId="S::eprangley@nacdd.org::7f058b9a-f90a-4281-a8c6-5ba31926f190" providerId="AD" clId="Web-{EA19432B-52F4-A36F-D715-A7308044188F}"/>
    <pc:docChg chg="modSld">
      <pc:chgData name="Erin Prangley" userId="S::eprangley@nacdd.org::7f058b9a-f90a-4281-a8c6-5ba31926f190" providerId="AD" clId="Web-{EA19432B-52F4-A36F-D715-A7308044188F}" dt="2020-11-04T17:05:15.327" v="8" actId="20577"/>
      <pc:docMkLst>
        <pc:docMk/>
      </pc:docMkLst>
      <pc:sldChg chg="modSp">
        <pc:chgData name="Erin Prangley" userId="S::eprangley@nacdd.org::7f058b9a-f90a-4281-a8c6-5ba31926f190" providerId="AD" clId="Web-{EA19432B-52F4-A36F-D715-A7308044188F}" dt="2020-11-04T17:04:56.888" v="6" actId="20577"/>
        <pc:sldMkLst>
          <pc:docMk/>
          <pc:sldMk cId="1731942061" sldId="256"/>
        </pc:sldMkLst>
        <pc:spChg chg="mod">
          <ac:chgData name="Erin Prangley" userId="S::eprangley@nacdd.org::7f058b9a-f90a-4281-a8c6-5ba31926f190" providerId="AD" clId="Web-{EA19432B-52F4-A36F-D715-A7308044188F}" dt="2020-11-04T17:04:56.888" v="6" actId="20577"/>
          <ac:spMkLst>
            <pc:docMk/>
            <pc:sldMk cId="1731942061" sldId="256"/>
            <ac:spMk id="2" creationId="{00000000-0000-0000-0000-000000000000}"/>
          </ac:spMkLst>
        </pc:spChg>
      </pc:sldChg>
    </pc:docChg>
  </pc:docChgLst>
  <pc:docChgLst>
    <pc:chgData name="Erin Prangley" userId="S::eprangley@nacdd.org::7f058b9a-f90a-4281-a8c6-5ba31926f190" providerId="AD" clId="Web-{72F7284A-0745-43BF-9C71-59FA42673CBD}"/>
    <pc:docChg chg="modSld">
      <pc:chgData name="Erin Prangley" userId="S::eprangley@nacdd.org::7f058b9a-f90a-4281-a8c6-5ba31926f190" providerId="AD" clId="Web-{72F7284A-0745-43BF-9C71-59FA42673CBD}" dt="2020-10-28T18:53:26.989" v="168" actId="14100"/>
      <pc:docMkLst>
        <pc:docMk/>
      </pc:docMkLst>
      <pc:sldChg chg="addSp delSp modSp mod setBg">
        <pc:chgData name="Erin Prangley" userId="S::eprangley@nacdd.org::7f058b9a-f90a-4281-a8c6-5ba31926f190" providerId="AD" clId="Web-{72F7284A-0745-43BF-9C71-59FA42673CBD}" dt="2020-10-28T18:53:26.989" v="168" actId="14100"/>
        <pc:sldMkLst>
          <pc:docMk/>
          <pc:sldMk cId="1751683713" sldId="260"/>
        </pc:sldMkLst>
        <pc:spChg chg="add del">
          <ac:chgData name="Erin Prangley" userId="S::eprangley@nacdd.org::7f058b9a-f90a-4281-a8c6-5ba31926f190" providerId="AD" clId="Web-{72F7284A-0745-43BF-9C71-59FA42673CBD}" dt="2020-10-28T18:53:12.926" v="166"/>
          <ac:spMkLst>
            <pc:docMk/>
            <pc:sldMk cId="1751683713" sldId="260"/>
            <ac:spMk id="125" creationId="{B50AB553-2A96-4A92-96F2-93548E096954}"/>
          </ac:spMkLst>
        </pc:spChg>
        <pc:spChg chg="add">
          <ac:chgData name="Erin Prangley" userId="S::eprangley@nacdd.org::7f058b9a-f90a-4281-a8c6-5ba31926f190" providerId="AD" clId="Web-{72F7284A-0745-43BF-9C71-59FA42673CBD}" dt="2020-10-28T18:53:13.020" v="167"/>
          <ac:spMkLst>
            <pc:docMk/>
            <pc:sldMk cId="1751683713" sldId="260"/>
            <ac:spMk id="127" creationId="{B0CA3509-3AF9-45FE-93ED-57BB5D5E8E07}"/>
          </ac:spMkLst>
        </pc:spChg>
        <pc:spChg chg="add">
          <ac:chgData name="Erin Prangley" userId="S::eprangley@nacdd.org::7f058b9a-f90a-4281-a8c6-5ba31926f190" providerId="AD" clId="Web-{72F7284A-0745-43BF-9C71-59FA42673CBD}" dt="2020-10-28T18:53:13.020" v="167"/>
          <ac:spMkLst>
            <pc:docMk/>
            <pc:sldMk cId="1751683713" sldId="260"/>
            <ac:spMk id="1146" creationId="{C0A1ED06-4733-4020-9C60-81D4D801408D}"/>
          </ac:spMkLst>
        </pc:spChg>
        <pc:graphicFrameChg chg="add del mod modGraphic">
          <ac:chgData name="Erin Prangley" userId="S::eprangley@nacdd.org::7f058b9a-f90a-4281-a8c6-5ba31926f190" providerId="AD" clId="Web-{72F7284A-0745-43BF-9C71-59FA42673CBD}" dt="2020-10-28T18:53:13.020" v="167"/>
          <ac:graphicFrameMkLst>
            <pc:docMk/>
            <pc:sldMk cId="1751683713" sldId="260"/>
            <ac:graphicFrameMk id="4" creationId="{51AEC9EA-D952-4F24-BB3A-24C3B6CF4D88}"/>
          </ac:graphicFrameMkLst>
        </pc:graphicFrameChg>
        <pc:graphicFrameChg chg="add del">
          <ac:chgData name="Erin Prangley" userId="S::eprangley@nacdd.org::7f058b9a-f90a-4281-a8c6-5ba31926f190" providerId="AD" clId="Web-{72F7284A-0745-43BF-9C71-59FA42673CBD}" dt="2020-10-28T18:53:12.926" v="166"/>
          <ac:graphicFrameMkLst>
            <pc:docMk/>
            <pc:sldMk cId="1751683713" sldId="260"/>
            <ac:graphicFrameMk id="1145" creationId="{B1AEABBD-77F4-4547-B838-3BCF2A32D427}"/>
          </ac:graphicFrameMkLst>
        </pc:graphicFrameChg>
        <pc:graphicFrameChg chg="add mod">
          <ac:chgData name="Erin Prangley" userId="S::eprangley@nacdd.org::7f058b9a-f90a-4281-a8c6-5ba31926f190" providerId="AD" clId="Web-{72F7284A-0745-43BF-9C71-59FA42673CBD}" dt="2020-10-28T18:53:26.989" v="168" actId="14100"/>
          <ac:graphicFrameMkLst>
            <pc:docMk/>
            <pc:sldMk cId="1751683713" sldId="260"/>
            <ac:graphicFrameMk id="1147" creationId="{6513407E-EA48-423B-939B-375798200301}"/>
          </ac:graphicFrameMkLst>
        </pc:graphicFrameChg>
        <pc:picChg chg="add mod">
          <ac:chgData name="Erin Prangley" userId="S::eprangley@nacdd.org::7f058b9a-f90a-4281-a8c6-5ba31926f190" providerId="AD" clId="Web-{72F7284A-0745-43BF-9C71-59FA42673CBD}" dt="2020-10-28T18:53:13.020" v="167"/>
          <ac:picMkLst>
            <pc:docMk/>
            <pc:sldMk cId="1751683713" sldId="260"/>
            <ac:picMk id="1143" creationId="{4EFD3926-C0C3-4DFD-BC96-3E945A17C24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BCAE5-F4FA-4E40-99FF-57F67641849C}" type="doc">
      <dgm:prSet loTypeId="urn:microsoft.com/office/officeart/2005/8/layout/hProcess6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435EBF-53BE-4B60-B0B3-0E7E1E7D5F2F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NACDD Staff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 </a:t>
          </a:r>
        </a:p>
      </dgm:t>
    </dgm:pt>
    <dgm:pt modelId="{B5F9680A-3CA1-47AC-A3EE-117AE267BC21}" type="parTrans" cxnId="{E47C5DB5-0BAA-4FD3-9078-B728DDF17480}">
      <dgm:prSet/>
      <dgm:spPr/>
      <dgm:t>
        <a:bodyPr/>
        <a:lstStyle/>
        <a:p>
          <a:endParaRPr lang="en-US"/>
        </a:p>
      </dgm:t>
    </dgm:pt>
    <dgm:pt modelId="{E3E5555F-2987-48F3-95E2-540E807BDC03}" type="sibTrans" cxnId="{E47C5DB5-0BAA-4FD3-9078-B728DDF17480}">
      <dgm:prSet/>
      <dgm:spPr/>
      <dgm:t>
        <a:bodyPr/>
        <a:lstStyle/>
        <a:p>
          <a:endParaRPr lang="en-US"/>
        </a:p>
      </dgm:t>
    </dgm:pt>
    <dgm:pt modelId="{1D17A4A4-08F2-458B-9BE1-48D44B734600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Update draft with coalition partners</a:t>
          </a:r>
          <a:endParaRPr lang="en-US" dirty="0"/>
        </a:p>
      </dgm:t>
    </dgm:pt>
    <dgm:pt modelId="{64EBA1F5-B025-4FEF-B2BC-6D5722AC2761}" type="parTrans" cxnId="{9401FC1B-6291-4DBD-823C-D4ABF99DDC6C}">
      <dgm:prSet/>
      <dgm:spPr/>
      <dgm:t>
        <a:bodyPr/>
        <a:lstStyle/>
        <a:p>
          <a:endParaRPr lang="en-US"/>
        </a:p>
      </dgm:t>
    </dgm:pt>
    <dgm:pt modelId="{76CDD6FC-59BF-4413-93BD-BCC2B168CE8A}" type="sibTrans" cxnId="{9401FC1B-6291-4DBD-823C-D4ABF99DDC6C}">
      <dgm:prSet/>
      <dgm:spPr/>
      <dgm:t>
        <a:bodyPr/>
        <a:lstStyle/>
        <a:p>
          <a:endParaRPr lang="en-US"/>
        </a:p>
      </dgm:t>
    </dgm:pt>
    <dgm:pt modelId="{35C6F906-7E40-475E-8050-C30CEB06A81B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Present to Policy Committee</a:t>
          </a:r>
          <a:endParaRPr lang="en-US" dirty="0"/>
        </a:p>
      </dgm:t>
    </dgm:pt>
    <dgm:pt modelId="{BFD950F0-9E29-426D-A240-FE10F47B3F60}" type="parTrans" cxnId="{37E34999-C7ED-43A1-A23C-8D56F6E4670A}">
      <dgm:prSet/>
      <dgm:spPr/>
      <dgm:t>
        <a:bodyPr/>
        <a:lstStyle/>
        <a:p>
          <a:endParaRPr lang="en-US"/>
        </a:p>
      </dgm:t>
    </dgm:pt>
    <dgm:pt modelId="{A383EBF9-5C55-4794-8310-BF1737527B65}" type="sibTrans" cxnId="{37E34999-C7ED-43A1-A23C-8D56F6E4670A}">
      <dgm:prSet/>
      <dgm:spPr/>
      <dgm:t>
        <a:bodyPr/>
        <a:lstStyle/>
        <a:p>
          <a:endParaRPr lang="en-US"/>
        </a:p>
      </dgm:t>
    </dgm:pt>
    <dgm:pt modelId="{91BD5CE2-1855-4C60-BC21-C1B2A9FD461A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Policy Committee</a:t>
          </a:r>
          <a:endParaRPr lang="en-US" dirty="0"/>
        </a:p>
      </dgm:t>
    </dgm:pt>
    <dgm:pt modelId="{8072C4C2-E310-4086-BA3B-29B828912C03}" type="parTrans" cxnId="{A2C3C7B8-67F1-464B-926E-6964DF9E87E1}">
      <dgm:prSet/>
      <dgm:spPr/>
      <dgm:t>
        <a:bodyPr/>
        <a:lstStyle/>
        <a:p>
          <a:endParaRPr lang="en-US"/>
        </a:p>
      </dgm:t>
    </dgm:pt>
    <dgm:pt modelId="{58355F89-7D55-46AB-BB26-603D574ECA41}" type="sibTrans" cxnId="{A2C3C7B8-67F1-464B-926E-6964DF9E87E1}">
      <dgm:prSet/>
      <dgm:spPr/>
      <dgm:t>
        <a:bodyPr/>
        <a:lstStyle/>
        <a:p>
          <a:endParaRPr lang="en-US"/>
        </a:p>
      </dgm:t>
    </dgm:pt>
    <dgm:pt modelId="{9EC12473-80D8-4AB4-B1F0-B30D46B39AC6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Review draft </a:t>
          </a:r>
        </a:p>
      </dgm:t>
    </dgm:pt>
    <dgm:pt modelId="{3BDD9839-FA3F-44F7-AB8D-8F84587F6865}" type="parTrans" cxnId="{F9E0461A-7938-479D-ABBF-FBACA685C732}">
      <dgm:prSet/>
      <dgm:spPr/>
      <dgm:t>
        <a:bodyPr/>
        <a:lstStyle/>
        <a:p>
          <a:endParaRPr lang="en-US"/>
        </a:p>
      </dgm:t>
    </dgm:pt>
    <dgm:pt modelId="{7FA4F046-7A5B-4D66-A01C-6A1E11C1F410}" type="sibTrans" cxnId="{F9E0461A-7938-479D-ABBF-FBACA685C732}">
      <dgm:prSet/>
      <dgm:spPr/>
      <dgm:t>
        <a:bodyPr/>
        <a:lstStyle/>
        <a:p>
          <a:endParaRPr lang="en-US"/>
        </a:p>
      </dgm:t>
    </dgm:pt>
    <dgm:pt modelId="{8369076F-B7AB-418D-8C43-F3BAF05D0846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Recommend final draft to Board for approval</a:t>
          </a:r>
          <a:endParaRPr lang="en-US" dirty="0"/>
        </a:p>
      </dgm:t>
    </dgm:pt>
    <dgm:pt modelId="{908BF7FF-4926-4DA1-8334-23B7FF9935EE}" type="parTrans" cxnId="{E92B265A-C1F0-4542-B8F1-A51FC8CC7B0A}">
      <dgm:prSet/>
      <dgm:spPr/>
      <dgm:t>
        <a:bodyPr/>
        <a:lstStyle/>
        <a:p>
          <a:endParaRPr lang="en-US"/>
        </a:p>
      </dgm:t>
    </dgm:pt>
    <dgm:pt modelId="{C6B1BD55-EF0E-4168-8E73-2C2C6F273173}" type="sibTrans" cxnId="{E92B265A-C1F0-4542-B8F1-A51FC8CC7B0A}">
      <dgm:prSet/>
      <dgm:spPr/>
      <dgm:t>
        <a:bodyPr/>
        <a:lstStyle/>
        <a:p>
          <a:endParaRPr lang="en-US"/>
        </a:p>
      </dgm:t>
    </dgm:pt>
    <dgm:pt modelId="{720230AD-08EA-46E5-A44D-C91D9ABAC219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Board of Directors</a:t>
          </a:r>
          <a:endParaRPr lang="en-US" dirty="0"/>
        </a:p>
      </dgm:t>
    </dgm:pt>
    <dgm:pt modelId="{9CA209E5-F5ED-41B4-B983-C7932F6AE691}" type="parTrans" cxnId="{C6745DF2-5556-4279-96EB-C5D43564186C}">
      <dgm:prSet/>
      <dgm:spPr/>
      <dgm:t>
        <a:bodyPr/>
        <a:lstStyle/>
        <a:p>
          <a:endParaRPr lang="en-US"/>
        </a:p>
      </dgm:t>
    </dgm:pt>
    <dgm:pt modelId="{60535090-3A65-4E16-8B5C-3C2EDD3556CF}" type="sibTrans" cxnId="{C6745DF2-5556-4279-96EB-C5D43564186C}">
      <dgm:prSet/>
      <dgm:spPr/>
      <dgm:t>
        <a:bodyPr/>
        <a:lstStyle/>
        <a:p>
          <a:endParaRPr lang="en-US"/>
        </a:p>
      </dgm:t>
    </dgm:pt>
    <dgm:pt modelId="{64205C3E-ADFD-432E-A738-BA47BAFD00BA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Approve final draft</a:t>
          </a:r>
          <a:endParaRPr lang="en-US" dirty="0"/>
        </a:p>
      </dgm:t>
    </dgm:pt>
    <dgm:pt modelId="{BDC447B4-7DFD-4BE6-BEB6-5D303CD0ED04}" type="parTrans" cxnId="{8E089699-6709-48D2-B5E6-8466A1D7DE62}">
      <dgm:prSet/>
      <dgm:spPr/>
      <dgm:t>
        <a:bodyPr/>
        <a:lstStyle/>
        <a:p>
          <a:endParaRPr lang="en-US"/>
        </a:p>
      </dgm:t>
    </dgm:pt>
    <dgm:pt modelId="{B17D5AA4-8246-416D-9E57-82F455F2EF8B}" type="sibTrans" cxnId="{8E089699-6709-48D2-B5E6-8466A1D7DE62}">
      <dgm:prSet/>
      <dgm:spPr/>
      <dgm:t>
        <a:bodyPr/>
        <a:lstStyle/>
        <a:p>
          <a:endParaRPr lang="en-US"/>
        </a:p>
      </dgm:t>
    </dgm:pt>
    <dgm:pt modelId="{2F754D7C-9A60-4FCF-9FAD-E873ABE51E96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Recommend changes to coalition</a:t>
          </a:r>
          <a:endParaRPr lang="en-US" dirty="0"/>
        </a:p>
      </dgm:t>
    </dgm:pt>
    <dgm:pt modelId="{65249141-B316-4A64-A0B0-F3317AFA47E0}" type="parTrans" cxnId="{04814014-6F13-457B-A34E-874A453AE53B}">
      <dgm:prSet/>
      <dgm:spPr/>
    </dgm:pt>
    <dgm:pt modelId="{EFBE3363-41CE-4366-B60F-0D3D5E4A6B81}" type="sibTrans" cxnId="{04814014-6F13-457B-A34E-874A453AE53B}">
      <dgm:prSet/>
      <dgm:spPr/>
      <dgm:t>
        <a:bodyPr/>
        <a:lstStyle/>
        <a:p>
          <a:endParaRPr lang="en-US"/>
        </a:p>
      </dgm:t>
    </dgm:pt>
    <dgm:pt modelId="{44523258-E110-434D-AAA7-95386E91FE77}" type="pres">
      <dgm:prSet presAssocID="{F0DBCAE5-F4FA-4E40-99FF-57F67641849C}" presName="theList" presStyleCnt="0">
        <dgm:presLayoutVars>
          <dgm:dir/>
          <dgm:animLvl val="lvl"/>
          <dgm:resizeHandles val="exact"/>
        </dgm:presLayoutVars>
      </dgm:prSet>
      <dgm:spPr/>
    </dgm:pt>
    <dgm:pt modelId="{BE48763D-3377-4AB6-96C6-35A977E55283}" type="pres">
      <dgm:prSet presAssocID="{0B435EBF-53BE-4B60-B0B3-0E7E1E7D5F2F}" presName="compNode" presStyleCnt="0"/>
      <dgm:spPr/>
    </dgm:pt>
    <dgm:pt modelId="{9561C610-8517-47BA-B61D-649249D6F456}" type="pres">
      <dgm:prSet presAssocID="{0B435EBF-53BE-4B60-B0B3-0E7E1E7D5F2F}" presName="noGeometry" presStyleCnt="0"/>
      <dgm:spPr/>
    </dgm:pt>
    <dgm:pt modelId="{A57B4692-CBE5-40AE-A8D0-93F0F11C83CF}" type="pres">
      <dgm:prSet presAssocID="{0B435EBF-53BE-4B60-B0B3-0E7E1E7D5F2F}" presName="childTextVisible" presStyleLbl="bgAccFollowNode1" presStyleIdx="0" presStyleCnt="3">
        <dgm:presLayoutVars>
          <dgm:bulletEnabled val="1"/>
        </dgm:presLayoutVars>
      </dgm:prSet>
      <dgm:spPr/>
    </dgm:pt>
    <dgm:pt modelId="{FE2565F3-4DE7-4950-B81E-4BF1C3F1F836}" type="pres">
      <dgm:prSet presAssocID="{0B435EBF-53BE-4B60-B0B3-0E7E1E7D5F2F}" presName="childTextHidden" presStyleLbl="bgAccFollowNode1" presStyleIdx="0" presStyleCnt="3"/>
      <dgm:spPr/>
    </dgm:pt>
    <dgm:pt modelId="{BACD2F5F-0B52-4E10-9C70-1B8C779D8921}" type="pres">
      <dgm:prSet presAssocID="{0B435EBF-53BE-4B60-B0B3-0E7E1E7D5F2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2C031C4-C392-4985-93A8-B57346A9E1B5}" type="pres">
      <dgm:prSet presAssocID="{0B435EBF-53BE-4B60-B0B3-0E7E1E7D5F2F}" presName="aSpace" presStyleCnt="0"/>
      <dgm:spPr/>
    </dgm:pt>
    <dgm:pt modelId="{822741DA-EA23-463A-9E62-D4FE2657BEA4}" type="pres">
      <dgm:prSet presAssocID="{91BD5CE2-1855-4C60-BC21-C1B2A9FD461A}" presName="compNode" presStyleCnt="0"/>
      <dgm:spPr/>
    </dgm:pt>
    <dgm:pt modelId="{CEA75EE2-FC86-4C8A-AFCD-CB4CDF1D70C7}" type="pres">
      <dgm:prSet presAssocID="{91BD5CE2-1855-4C60-BC21-C1B2A9FD461A}" presName="noGeometry" presStyleCnt="0"/>
      <dgm:spPr/>
    </dgm:pt>
    <dgm:pt modelId="{16DA4F37-B4FB-4615-9713-C3EACE0E36C9}" type="pres">
      <dgm:prSet presAssocID="{91BD5CE2-1855-4C60-BC21-C1B2A9FD461A}" presName="childTextVisible" presStyleLbl="bgAccFollowNode1" presStyleIdx="1" presStyleCnt="3">
        <dgm:presLayoutVars>
          <dgm:bulletEnabled val="1"/>
        </dgm:presLayoutVars>
      </dgm:prSet>
      <dgm:spPr/>
    </dgm:pt>
    <dgm:pt modelId="{9367A423-1DA7-42C3-9FF9-F036884D7780}" type="pres">
      <dgm:prSet presAssocID="{91BD5CE2-1855-4C60-BC21-C1B2A9FD461A}" presName="childTextHidden" presStyleLbl="bgAccFollowNode1" presStyleIdx="1" presStyleCnt="3"/>
      <dgm:spPr/>
    </dgm:pt>
    <dgm:pt modelId="{05FC9E73-A2E9-4B69-B5A6-AAA7BD1B69C4}" type="pres">
      <dgm:prSet presAssocID="{91BD5CE2-1855-4C60-BC21-C1B2A9FD461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7C3A912-551A-4CEC-B8EE-A169294F0B1F}" type="pres">
      <dgm:prSet presAssocID="{91BD5CE2-1855-4C60-BC21-C1B2A9FD461A}" presName="aSpace" presStyleCnt="0"/>
      <dgm:spPr/>
    </dgm:pt>
    <dgm:pt modelId="{EAF6ECEC-3617-41A2-99EC-2222098885EC}" type="pres">
      <dgm:prSet presAssocID="{720230AD-08EA-46E5-A44D-C91D9ABAC219}" presName="compNode" presStyleCnt="0"/>
      <dgm:spPr/>
    </dgm:pt>
    <dgm:pt modelId="{400EC551-3EF2-4190-ADA9-FA98A94A8275}" type="pres">
      <dgm:prSet presAssocID="{720230AD-08EA-46E5-A44D-C91D9ABAC219}" presName="noGeometry" presStyleCnt="0"/>
      <dgm:spPr/>
    </dgm:pt>
    <dgm:pt modelId="{46B29A22-DE75-4BD1-9369-69DE3341FDE0}" type="pres">
      <dgm:prSet presAssocID="{720230AD-08EA-46E5-A44D-C91D9ABAC219}" presName="childTextVisible" presStyleLbl="bgAccFollowNode1" presStyleIdx="2" presStyleCnt="3">
        <dgm:presLayoutVars>
          <dgm:bulletEnabled val="1"/>
        </dgm:presLayoutVars>
      </dgm:prSet>
      <dgm:spPr/>
    </dgm:pt>
    <dgm:pt modelId="{5D426335-D7CE-43C2-99D3-BC98106C22F7}" type="pres">
      <dgm:prSet presAssocID="{720230AD-08EA-46E5-A44D-C91D9ABAC219}" presName="childTextHidden" presStyleLbl="bgAccFollowNode1" presStyleIdx="2" presStyleCnt="3"/>
      <dgm:spPr/>
    </dgm:pt>
    <dgm:pt modelId="{BDEA6233-E40E-429C-930F-C1EBBF877D2F}" type="pres">
      <dgm:prSet presAssocID="{720230AD-08EA-46E5-A44D-C91D9ABAC219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58659B02-DE34-4418-B3C7-45B8611F7D7F}" type="presOf" srcId="{2F754D7C-9A60-4FCF-9FAD-E873ABE51E96}" destId="{9367A423-1DA7-42C3-9FF9-F036884D7780}" srcOrd="1" destOrd="1" presId="urn:microsoft.com/office/officeart/2005/8/layout/hProcess6"/>
    <dgm:cxn modelId="{04814014-6F13-457B-A34E-874A453AE53B}" srcId="{91BD5CE2-1855-4C60-BC21-C1B2A9FD461A}" destId="{2F754D7C-9A60-4FCF-9FAD-E873ABE51E96}" srcOrd="1" destOrd="0" parTransId="{65249141-B316-4A64-A0B0-F3317AFA47E0}" sibTransId="{EFBE3363-41CE-4366-B60F-0D3D5E4A6B81}"/>
    <dgm:cxn modelId="{4D481419-866B-4842-9F17-697BF518E70E}" type="presOf" srcId="{720230AD-08EA-46E5-A44D-C91D9ABAC219}" destId="{BDEA6233-E40E-429C-930F-C1EBBF877D2F}" srcOrd="0" destOrd="0" presId="urn:microsoft.com/office/officeart/2005/8/layout/hProcess6"/>
    <dgm:cxn modelId="{F9E0461A-7938-479D-ABBF-FBACA685C732}" srcId="{91BD5CE2-1855-4C60-BC21-C1B2A9FD461A}" destId="{9EC12473-80D8-4AB4-B1F0-B30D46B39AC6}" srcOrd="0" destOrd="0" parTransId="{3BDD9839-FA3F-44F7-AB8D-8F84587F6865}" sibTransId="{7FA4F046-7A5B-4D66-A01C-6A1E11C1F410}"/>
    <dgm:cxn modelId="{BD71061B-25D4-45BE-91C3-92275D52161C}" type="presOf" srcId="{8369076F-B7AB-418D-8C43-F3BAF05D0846}" destId="{16DA4F37-B4FB-4615-9713-C3EACE0E36C9}" srcOrd="0" destOrd="2" presId="urn:microsoft.com/office/officeart/2005/8/layout/hProcess6"/>
    <dgm:cxn modelId="{9401FC1B-6291-4DBD-823C-D4ABF99DDC6C}" srcId="{0B435EBF-53BE-4B60-B0B3-0E7E1E7D5F2F}" destId="{1D17A4A4-08F2-458B-9BE1-48D44B734600}" srcOrd="0" destOrd="0" parTransId="{64EBA1F5-B025-4FEF-B2BC-6D5722AC2761}" sibTransId="{76CDD6FC-59BF-4413-93BD-BCC2B168CE8A}"/>
    <dgm:cxn modelId="{55C9993A-181F-46F1-815B-439CDEABD2AD}" type="presOf" srcId="{0B435EBF-53BE-4B60-B0B3-0E7E1E7D5F2F}" destId="{BACD2F5F-0B52-4E10-9C70-1B8C779D8921}" srcOrd="0" destOrd="0" presId="urn:microsoft.com/office/officeart/2005/8/layout/hProcess6"/>
    <dgm:cxn modelId="{A0AB093C-87A7-4ED2-91E1-CB5D0215F7B7}" type="presOf" srcId="{64205C3E-ADFD-432E-A738-BA47BAFD00BA}" destId="{46B29A22-DE75-4BD1-9369-69DE3341FDE0}" srcOrd="0" destOrd="0" presId="urn:microsoft.com/office/officeart/2005/8/layout/hProcess6"/>
    <dgm:cxn modelId="{B377F840-33FE-446E-84C3-4EBE39A78700}" type="presOf" srcId="{91BD5CE2-1855-4C60-BC21-C1B2A9FD461A}" destId="{05FC9E73-A2E9-4B69-B5A6-AAA7BD1B69C4}" srcOrd="0" destOrd="0" presId="urn:microsoft.com/office/officeart/2005/8/layout/hProcess6"/>
    <dgm:cxn modelId="{14D8954E-F5A0-4950-9B77-0200EB4545C8}" type="presOf" srcId="{35C6F906-7E40-475E-8050-C30CEB06A81B}" destId="{FE2565F3-4DE7-4950-B81E-4BF1C3F1F836}" srcOrd="1" destOrd="1" presId="urn:microsoft.com/office/officeart/2005/8/layout/hProcess6"/>
    <dgm:cxn modelId="{8A22B86F-6344-4008-A13A-50B34277C826}" type="presOf" srcId="{F0DBCAE5-F4FA-4E40-99FF-57F67641849C}" destId="{44523258-E110-434D-AAA7-95386E91FE77}" srcOrd="0" destOrd="0" presId="urn:microsoft.com/office/officeart/2005/8/layout/hProcess6"/>
    <dgm:cxn modelId="{A0FABE54-6BEB-42B1-A780-6CE118856137}" type="presOf" srcId="{9EC12473-80D8-4AB4-B1F0-B30D46B39AC6}" destId="{9367A423-1DA7-42C3-9FF9-F036884D7780}" srcOrd="1" destOrd="0" presId="urn:microsoft.com/office/officeart/2005/8/layout/hProcess6"/>
    <dgm:cxn modelId="{E92B265A-C1F0-4542-B8F1-A51FC8CC7B0A}" srcId="{91BD5CE2-1855-4C60-BC21-C1B2A9FD461A}" destId="{8369076F-B7AB-418D-8C43-F3BAF05D0846}" srcOrd="2" destOrd="0" parTransId="{908BF7FF-4926-4DA1-8334-23B7FF9935EE}" sibTransId="{C6B1BD55-EF0E-4168-8E73-2C2C6F273173}"/>
    <dgm:cxn modelId="{CF76B97C-5BFA-4F36-9588-C4BBA9F6E0E9}" type="presOf" srcId="{9EC12473-80D8-4AB4-B1F0-B30D46B39AC6}" destId="{16DA4F37-B4FB-4615-9713-C3EACE0E36C9}" srcOrd="0" destOrd="0" presId="urn:microsoft.com/office/officeart/2005/8/layout/hProcess6"/>
    <dgm:cxn modelId="{37E34999-C7ED-43A1-A23C-8D56F6E4670A}" srcId="{0B435EBF-53BE-4B60-B0B3-0E7E1E7D5F2F}" destId="{35C6F906-7E40-475E-8050-C30CEB06A81B}" srcOrd="1" destOrd="0" parTransId="{BFD950F0-9E29-426D-A240-FE10F47B3F60}" sibTransId="{A383EBF9-5C55-4794-8310-BF1737527B65}"/>
    <dgm:cxn modelId="{8E089699-6709-48D2-B5E6-8466A1D7DE62}" srcId="{720230AD-08EA-46E5-A44D-C91D9ABAC219}" destId="{64205C3E-ADFD-432E-A738-BA47BAFD00BA}" srcOrd="0" destOrd="0" parTransId="{BDC447B4-7DFD-4BE6-BEB6-5D303CD0ED04}" sibTransId="{B17D5AA4-8246-416D-9E57-82F455F2EF8B}"/>
    <dgm:cxn modelId="{E47C5DB5-0BAA-4FD3-9078-B728DDF17480}" srcId="{F0DBCAE5-F4FA-4E40-99FF-57F67641849C}" destId="{0B435EBF-53BE-4B60-B0B3-0E7E1E7D5F2F}" srcOrd="0" destOrd="0" parTransId="{B5F9680A-3CA1-47AC-A3EE-117AE267BC21}" sibTransId="{E3E5555F-2987-48F3-95E2-540E807BDC03}"/>
    <dgm:cxn modelId="{A2C3C7B8-67F1-464B-926E-6964DF9E87E1}" srcId="{F0DBCAE5-F4FA-4E40-99FF-57F67641849C}" destId="{91BD5CE2-1855-4C60-BC21-C1B2A9FD461A}" srcOrd="1" destOrd="0" parTransId="{8072C4C2-E310-4086-BA3B-29B828912C03}" sibTransId="{58355F89-7D55-46AB-BB26-603D574ECA41}"/>
    <dgm:cxn modelId="{15BD28BE-DB1B-4E02-B9F1-D405FF85834E}" type="presOf" srcId="{1D17A4A4-08F2-458B-9BE1-48D44B734600}" destId="{FE2565F3-4DE7-4950-B81E-4BF1C3F1F836}" srcOrd="1" destOrd="0" presId="urn:microsoft.com/office/officeart/2005/8/layout/hProcess6"/>
    <dgm:cxn modelId="{4C56F0D7-930B-4F52-BFBD-DECF0962F5FF}" type="presOf" srcId="{1D17A4A4-08F2-458B-9BE1-48D44B734600}" destId="{A57B4692-CBE5-40AE-A8D0-93F0F11C83CF}" srcOrd="0" destOrd="0" presId="urn:microsoft.com/office/officeart/2005/8/layout/hProcess6"/>
    <dgm:cxn modelId="{916636DD-210E-4CA6-9437-1195854FDB19}" type="presOf" srcId="{35C6F906-7E40-475E-8050-C30CEB06A81B}" destId="{A57B4692-CBE5-40AE-A8D0-93F0F11C83CF}" srcOrd="0" destOrd="1" presId="urn:microsoft.com/office/officeart/2005/8/layout/hProcess6"/>
    <dgm:cxn modelId="{C6745DF2-5556-4279-96EB-C5D43564186C}" srcId="{F0DBCAE5-F4FA-4E40-99FF-57F67641849C}" destId="{720230AD-08EA-46E5-A44D-C91D9ABAC219}" srcOrd="2" destOrd="0" parTransId="{9CA209E5-F5ED-41B4-B983-C7932F6AE691}" sibTransId="{60535090-3A65-4E16-8B5C-3C2EDD3556CF}"/>
    <dgm:cxn modelId="{337FF3F5-8934-40E7-948F-B2F291C85817}" type="presOf" srcId="{8369076F-B7AB-418D-8C43-F3BAF05D0846}" destId="{9367A423-1DA7-42C3-9FF9-F036884D7780}" srcOrd="1" destOrd="2" presId="urn:microsoft.com/office/officeart/2005/8/layout/hProcess6"/>
    <dgm:cxn modelId="{493C0BF6-3E9C-498C-9757-E016B93BF181}" type="presOf" srcId="{64205C3E-ADFD-432E-A738-BA47BAFD00BA}" destId="{5D426335-D7CE-43C2-99D3-BC98106C22F7}" srcOrd="1" destOrd="0" presId="urn:microsoft.com/office/officeart/2005/8/layout/hProcess6"/>
    <dgm:cxn modelId="{7AD26DFE-8BF1-4976-860E-4CFA605375EC}" type="presOf" srcId="{2F754D7C-9A60-4FCF-9FAD-E873ABE51E96}" destId="{16DA4F37-B4FB-4615-9713-C3EACE0E36C9}" srcOrd="0" destOrd="1" presId="urn:microsoft.com/office/officeart/2005/8/layout/hProcess6"/>
    <dgm:cxn modelId="{803A99E8-A462-4756-806A-18AFE4E3D530}" type="presParOf" srcId="{44523258-E110-434D-AAA7-95386E91FE77}" destId="{BE48763D-3377-4AB6-96C6-35A977E55283}" srcOrd="0" destOrd="0" presId="urn:microsoft.com/office/officeart/2005/8/layout/hProcess6"/>
    <dgm:cxn modelId="{56A21281-4E93-43C4-83A6-157D86FECD3C}" type="presParOf" srcId="{BE48763D-3377-4AB6-96C6-35A977E55283}" destId="{9561C610-8517-47BA-B61D-649249D6F456}" srcOrd="0" destOrd="0" presId="urn:microsoft.com/office/officeart/2005/8/layout/hProcess6"/>
    <dgm:cxn modelId="{E3FEFADC-1D77-42F8-AF5C-FF1ADAB490B0}" type="presParOf" srcId="{BE48763D-3377-4AB6-96C6-35A977E55283}" destId="{A57B4692-CBE5-40AE-A8D0-93F0F11C83CF}" srcOrd="1" destOrd="0" presId="urn:microsoft.com/office/officeart/2005/8/layout/hProcess6"/>
    <dgm:cxn modelId="{9D666286-1940-4718-868B-00DABA987552}" type="presParOf" srcId="{BE48763D-3377-4AB6-96C6-35A977E55283}" destId="{FE2565F3-4DE7-4950-B81E-4BF1C3F1F836}" srcOrd="2" destOrd="0" presId="urn:microsoft.com/office/officeart/2005/8/layout/hProcess6"/>
    <dgm:cxn modelId="{060F09DF-438E-425E-A49A-66A1CD8E0B78}" type="presParOf" srcId="{BE48763D-3377-4AB6-96C6-35A977E55283}" destId="{BACD2F5F-0B52-4E10-9C70-1B8C779D8921}" srcOrd="3" destOrd="0" presId="urn:microsoft.com/office/officeart/2005/8/layout/hProcess6"/>
    <dgm:cxn modelId="{7C8E5F22-5863-4E7C-827D-8172A506E8AD}" type="presParOf" srcId="{44523258-E110-434D-AAA7-95386E91FE77}" destId="{A2C031C4-C392-4985-93A8-B57346A9E1B5}" srcOrd="1" destOrd="0" presId="urn:microsoft.com/office/officeart/2005/8/layout/hProcess6"/>
    <dgm:cxn modelId="{9AC371ED-B1CC-4BC7-B5B7-EAE12DBBBE96}" type="presParOf" srcId="{44523258-E110-434D-AAA7-95386E91FE77}" destId="{822741DA-EA23-463A-9E62-D4FE2657BEA4}" srcOrd="2" destOrd="0" presId="urn:microsoft.com/office/officeart/2005/8/layout/hProcess6"/>
    <dgm:cxn modelId="{677A4554-486F-4DE4-858F-D77C099A0C42}" type="presParOf" srcId="{822741DA-EA23-463A-9E62-D4FE2657BEA4}" destId="{CEA75EE2-FC86-4C8A-AFCD-CB4CDF1D70C7}" srcOrd="0" destOrd="0" presId="urn:microsoft.com/office/officeart/2005/8/layout/hProcess6"/>
    <dgm:cxn modelId="{DE6FB5B3-F638-43F3-8EE7-2D60EE1719DD}" type="presParOf" srcId="{822741DA-EA23-463A-9E62-D4FE2657BEA4}" destId="{16DA4F37-B4FB-4615-9713-C3EACE0E36C9}" srcOrd="1" destOrd="0" presId="urn:microsoft.com/office/officeart/2005/8/layout/hProcess6"/>
    <dgm:cxn modelId="{BD05179A-FF23-4B41-BBE5-974467D78A90}" type="presParOf" srcId="{822741DA-EA23-463A-9E62-D4FE2657BEA4}" destId="{9367A423-1DA7-42C3-9FF9-F036884D7780}" srcOrd="2" destOrd="0" presId="urn:microsoft.com/office/officeart/2005/8/layout/hProcess6"/>
    <dgm:cxn modelId="{4851259D-3D93-48B5-9990-84205D90706A}" type="presParOf" srcId="{822741DA-EA23-463A-9E62-D4FE2657BEA4}" destId="{05FC9E73-A2E9-4B69-B5A6-AAA7BD1B69C4}" srcOrd="3" destOrd="0" presId="urn:microsoft.com/office/officeart/2005/8/layout/hProcess6"/>
    <dgm:cxn modelId="{C2878B63-CC85-4F58-A8E3-23901B74357A}" type="presParOf" srcId="{44523258-E110-434D-AAA7-95386E91FE77}" destId="{B7C3A912-551A-4CEC-B8EE-A169294F0B1F}" srcOrd="3" destOrd="0" presId="urn:microsoft.com/office/officeart/2005/8/layout/hProcess6"/>
    <dgm:cxn modelId="{81F172F5-5042-49CC-83FB-DA230A1B0999}" type="presParOf" srcId="{44523258-E110-434D-AAA7-95386E91FE77}" destId="{EAF6ECEC-3617-41A2-99EC-2222098885EC}" srcOrd="4" destOrd="0" presId="urn:microsoft.com/office/officeart/2005/8/layout/hProcess6"/>
    <dgm:cxn modelId="{9041A5A0-A084-46A9-9F96-A547FB949C44}" type="presParOf" srcId="{EAF6ECEC-3617-41A2-99EC-2222098885EC}" destId="{400EC551-3EF2-4190-ADA9-FA98A94A8275}" srcOrd="0" destOrd="0" presId="urn:microsoft.com/office/officeart/2005/8/layout/hProcess6"/>
    <dgm:cxn modelId="{26F65F6B-AC5D-4517-88FA-84502CC9ABD4}" type="presParOf" srcId="{EAF6ECEC-3617-41A2-99EC-2222098885EC}" destId="{46B29A22-DE75-4BD1-9369-69DE3341FDE0}" srcOrd="1" destOrd="0" presId="urn:microsoft.com/office/officeart/2005/8/layout/hProcess6"/>
    <dgm:cxn modelId="{52FA331D-3F1C-4068-8EA4-791D5B443B30}" type="presParOf" srcId="{EAF6ECEC-3617-41A2-99EC-2222098885EC}" destId="{5D426335-D7CE-43C2-99D3-BC98106C22F7}" srcOrd="2" destOrd="0" presId="urn:microsoft.com/office/officeart/2005/8/layout/hProcess6"/>
    <dgm:cxn modelId="{4238D642-3BAB-4F01-B44D-2D506B5545DE}" type="presParOf" srcId="{EAF6ECEC-3617-41A2-99EC-2222098885EC}" destId="{BDEA6233-E40E-429C-930F-C1EBBF877D2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A18E27-CF44-4C94-96E3-1CC481D16899}" type="doc">
      <dgm:prSet loTypeId="urn:microsoft.com/office/officeart/2016/7/layout/HorizontalActionLis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61B9006-2A35-48D4-8880-97122E10E7EA}">
      <dgm:prSet/>
      <dgm:spPr/>
      <dgm:t>
        <a:bodyPr/>
        <a:lstStyle/>
        <a:p>
          <a:r>
            <a:rPr lang="en-US"/>
            <a:t>Read</a:t>
          </a:r>
        </a:p>
      </dgm:t>
    </dgm:pt>
    <dgm:pt modelId="{F7FEECEB-C024-4B37-8F10-72B90FAC0CAE}" type="parTrans" cxnId="{8C2D5C72-76E3-4625-9724-1B4F5C2CD39E}">
      <dgm:prSet/>
      <dgm:spPr/>
      <dgm:t>
        <a:bodyPr/>
        <a:lstStyle/>
        <a:p>
          <a:endParaRPr lang="en-US"/>
        </a:p>
      </dgm:t>
    </dgm:pt>
    <dgm:pt modelId="{7EB4F40F-9B1B-482D-AA6C-F2EC48FEC13D}" type="sibTrans" cxnId="{8C2D5C72-76E3-4625-9724-1B4F5C2CD39E}">
      <dgm:prSet/>
      <dgm:spPr/>
      <dgm:t>
        <a:bodyPr/>
        <a:lstStyle/>
        <a:p>
          <a:endParaRPr lang="en-US"/>
        </a:p>
      </dgm:t>
    </dgm:pt>
    <dgm:pt modelId="{A551668B-43BC-4CF7-9E28-CA35AB2E4B2F}">
      <dgm:prSet/>
      <dgm:spPr/>
      <dgm:t>
        <a:bodyPr/>
        <a:lstStyle/>
        <a:p>
          <a:r>
            <a:rPr lang="en-US"/>
            <a:t>Read NACDD Priorities</a:t>
          </a:r>
        </a:p>
      </dgm:t>
    </dgm:pt>
    <dgm:pt modelId="{2179B45B-575A-416E-B11E-5D7A6E19EB17}" type="parTrans" cxnId="{026B25BD-CC3C-4B96-B035-FF97CCCC03AB}">
      <dgm:prSet/>
      <dgm:spPr/>
      <dgm:t>
        <a:bodyPr/>
        <a:lstStyle/>
        <a:p>
          <a:endParaRPr lang="en-US"/>
        </a:p>
      </dgm:t>
    </dgm:pt>
    <dgm:pt modelId="{814FF3B0-CDC3-4E51-907F-85163BC2CDC7}" type="sibTrans" cxnId="{026B25BD-CC3C-4B96-B035-FF97CCCC03AB}">
      <dgm:prSet/>
      <dgm:spPr/>
      <dgm:t>
        <a:bodyPr/>
        <a:lstStyle/>
        <a:p>
          <a:endParaRPr lang="en-US"/>
        </a:p>
      </dgm:t>
    </dgm:pt>
    <dgm:pt modelId="{2B4AE408-1647-4577-9A18-DE5954A0313B}">
      <dgm:prSet/>
      <dgm:spPr/>
      <dgm:t>
        <a:bodyPr/>
        <a:lstStyle/>
        <a:p>
          <a:r>
            <a:rPr lang="en-US"/>
            <a:t>Read current policy priorities at https://bit.ly/3ecXBhi</a:t>
          </a:r>
        </a:p>
      </dgm:t>
    </dgm:pt>
    <dgm:pt modelId="{B75D75D0-B69B-430B-B824-FF05DB790E5D}" type="parTrans" cxnId="{DCBB902C-4663-4B89-8A5A-CED57207C677}">
      <dgm:prSet/>
      <dgm:spPr/>
      <dgm:t>
        <a:bodyPr/>
        <a:lstStyle/>
        <a:p>
          <a:endParaRPr lang="en-US"/>
        </a:p>
      </dgm:t>
    </dgm:pt>
    <dgm:pt modelId="{6628EF2D-884C-4161-9D8C-5546454C4329}" type="sibTrans" cxnId="{DCBB902C-4663-4B89-8A5A-CED57207C677}">
      <dgm:prSet/>
      <dgm:spPr/>
      <dgm:t>
        <a:bodyPr/>
        <a:lstStyle/>
        <a:p>
          <a:endParaRPr lang="en-US"/>
        </a:p>
      </dgm:t>
    </dgm:pt>
    <dgm:pt modelId="{133A7F1A-AA86-473A-B071-0E1BE51D4B60}">
      <dgm:prSet/>
      <dgm:spPr/>
      <dgm:t>
        <a:bodyPr/>
        <a:lstStyle/>
        <a:p>
          <a:r>
            <a:rPr lang="en-US"/>
            <a:t>Email eprangley@nacdd.or to get latest draft for 117th Congress</a:t>
          </a:r>
        </a:p>
      </dgm:t>
    </dgm:pt>
    <dgm:pt modelId="{3EB880D6-E4EC-4E62-A17F-336C98BAECCA}" type="parTrans" cxnId="{330383C2-9D3C-46B8-BE9C-6ED5C10E2E99}">
      <dgm:prSet/>
      <dgm:spPr/>
      <dgm:t>
        <a:bodyPr/>
        <a:lstStyle/>
        <a:p>
          <a:endParaRPr lang="en-US"/>
        </a:p>
      </dgm:t>
    </dgm:pt>
    <dgm:pt modelId="{853CDF27-B769-4B10-8AAD-DDAC52D781D0}" type="sibTrans" cxnId="{330383C2-9D3C-46B8-BE9C-6ED5C10E2E99}">
      <dgm:prSet/>
      <dgm:spPr/>
      <dgm:t>
        <a:bodyPr/>
        <a:lstStyle/>
        <a:p>
          <a:endParaRPr lang="en-US"/>
        </a:p>
      </dgm:t>
    </dgm:pt>
    <dgm:pt modelId="{C3682374-AD5A-4C69-9D42-3837C2200F15}">
      <dgm:prSet/>
      <dgm:spPr/>
      <dgm:t>
        <a:bodyPr/>
        <a:lstStyle/>
        <a:p>
          <a:r>
            <a:rPr lang="en-US"/>
            <a:t>Attend</a:t>
          </a:r>
        </a:p>
      </dgm:t>
    </dgm:pt>
    <dgm:pt modelId="{55DC815C-F31F-449D-B8FF-18578F779E48}" type="parTrans" cxnId="{41FD7696-5BDB-4E46-B915-B6FCB6471230}">
      <dgm:prSet/>
      <dgm:spPr/>
      <dgm:t>
        <a:bodyPr/>
        <a:lstStyle/>
        <a:p>
          <a:endParaRPr lang="en-US"/>
        </a:p>
      </dgm:t>
    </dgm:pt>
    <dgm:pt modelId="{798A2D91-8E68-434B-9FA3-97776B335742}" type="sibTrans" cxnId="{41FD7696-5BDB-4E46-B915-B6FCB6471230}">
      <dgm:prSet/>
      <dgm:spPr/>
      <dgm:t>
        <a:bodyPr/>
        <a:lstStyle/>
        <a:p>
          <a:endParaRPr lang="en-US"/>
        </a:p>
      </dgm:t>
    </dgm:pt>
    <dgm:pt modelId="{97D22957-07B7-4AFC-BA73-EB555AD5CD5F}">
      <dgm:prSet/>
      <dgm:spPr/>
      <dgm:t>
        <a:bodyPr/>
        <a:lstStyle/>
        <a:p>
          <a:r>
            <a:rPr lang="en-US"/>
            <a:t>Attend Policy Meeting</a:t>
          </a:r>
        </a:p>
      </dgm:t>
    </dgm:pt>
    <dgm:pt modelId="{CCEDB775-39AB-48D7-BC72-46F3AE3C43ED}" type="parTrans" cxnId="{DE1FD86F-6767-45C4-B11C-48AF0AED7286}">
      <dgm:prSet/>
      <dgm:spPr/>
      <dgm:t>
        <a:bodyPr/>
        <a:lstStyle/>
        <a:p>
          <a:endParaRPr lang="en-US"/>
        </a:p>
      </dgm:t>
    </dgm:pt>
    <dgm:pt modelId="{68BDE58D-C4B3-45B4-A443-56E2B3E438CA}" type="sibTrans" cxnId="{DE1FD86F-6767-45C4-B11C-48AF0AED7286}">
      <dgm:prSet/>
      <dgm:spPr/>
      <dgm:t>
        <a:bodyPr/>
        <a:lstStyle/>
        <a:p>
          <a:endParaRPr lang="en-US"/>
        </a:p>
      </dgm:t>
    </dgm:pt>
    <dgm:pt modelId="{9B1E4E3A-D433-4443-87D2-9D2D42192569}">
      <dgm:prSet/>
      <dgm:spPr/>
      <dgm:t>
        <a:bodyPr/>
        <a:lstStyle/>
        <a:p>
          <a:r>
            <a:rPr lang="en-US"/>
            <a:t>Attend meeting on Thursday, Nov. 5, 2pm Eastern </a:t>
          </a:r>
        </a:p>
      </dgm:t>
    </dgm:pt>
    <dgm:pt modelId="{14003EE1-BB63-4FF3-B04B-B7C88F2CBAD6}" type="parTrans" cxnId="{C10873DA-2FEE-4E8B-8CCF-30C7A6040D68}">
      <dgm:prSet/>
      <dgm:spPr/>
      <dgm:t>
        <a:bodyPr/>
        <a:lstStyle/>
        <a:p>
          <a:endParaRPr lang="en-US"/>
        </a:p>
      </dgm:t>
    </dgm:pt>
    <dgm:pt modelId="{687CC3D1-1E3F-45D6-AED2-B95E563D4A08}" type="sibTrans" cxnId="{C10873DA-2FEE-4E8B-8CCF-30C7A6040D68}">
      <dgm:prSet/>
      <dgm:spPr/>
      <dgm:t>
        <a:bodyPr/>
        <a:lstStyle/>
        <a:p>
          <a:endParaRPr lang="en-US"/>
        </a:p>
      </dgm:t>
    </dgm:pt>
    <dgm:pt modelId="{B70E077E-DB26-41D7-85DB-C4A8F09007A6}">
      <dgm:prSet/>
      <dgm:spPr/>
      <dgm:t>
        <a:bodyPr/>
        <a:lstStyle/>
        <a:p>
          <a:r>
            <a:rPr lang="en-US"/>
            <a:t>Link https://bit.ly/3kDG2sX | Meeting ID: 821 5649 0017 | Password: 465609</a:t>
          </a:r>
        </a:p>
      </dgm:t>
    </dgm:pt>
    <dgm:pt modelId="{5E354769-D3CC-4F24-B689-8D197925EAE0}" type="parTrans" cxnId="{FC14DC4E-C273-4603-9FA2-4A8362659D94}">
      <dgm:prSet/>
      <dgm:spPr/>
      <dgm:t>
        <a:bodyPr/>
        <a:lstStyle/>
        <a:p>
          <a:endParaRPr lang="en-US"/>
        </a:p>
      </dgm:t>
    </dgm:pt>
    <dgm:pt modelId="{46233F0D-F8F4-4930-925A-707A4756EF3F}" type="sibTrans" cxnId="{FC14DC4E-C273-4603-9FA2-4A8362659D94}">
      <dgm:prSet/>
      <dgm:spPr/>
      <dgm:t>
        <a:bodyPr/>
        <a:lstStyle/>
        <a:p>
          <a:endParaRPr lang="en-US"/>
        </a:p>
      </dgm:t>
    </dgm:pt>
    <dgm:pt modelId="{529B6450-4807-480C-AC0F-9353CFA5CDBE}">
      <dgm:prSet/>
      <dgm:spPr/>
      <dgm:t>
        <a:bodyPr/>
        <a:lstStyle/>
        <a:p>
          <a:r>
            <a:rPr lang="en-US"/>
            <a:t>Join</a:t>
          </a:r>
        </a:p>
      </dgm:t>
    </dgm:pt>
    <dgm:pt modelId="{F3481720-65AE-4C89-A4B4-3635865F18DC}" type="parTrans" cxnId="{ED43635F-A00B-441D-86AE-8BC2F9EDAFCF}">
      <dgm:prSet/>
      <dgm:spPr/>
      <dgm:t>
        <a:bodyPr/>
        <a:lstStyle/>
        <a:p>
          <a:endParaRPr lang="en-US"/>
        </a:p>
      </dgm:t>
    </dgm:pt>
    <dgm:pt modelId="{137D595C-19AF-47EF-96C3-98585BA2E551}" type="sibTrans" cxnId="{ED43635F-A00B-441D-86AE-8BC2F9EDAFCF}">
      <dgm:prSet/>
      <dgm:spPr/>
      <dgm:t>
        <a:bodyPr/>
        <a:lstStyle/>
        <a:p>
          <a:endParaRPr lang="en-US"/>
        </a:p>
      </dgm:t>
    </dgm:pt>
    <dgm:pt modelId="{97C6B2F4-3916-425C-B3A0-E4844BB2FC07}">
      <dgm:prSet/>
      <dgm:spPr/>
      <dgm:t>
        <a:bodyPr/>
        <a:lstStyle/>
        <a:p>
          <a:r>
            <a:rPr lang="en-US"/>
            <a:t>Join Policy Committee or Board of Directors</a:t>
          </a:r>
        </a:p>
      </dgm:t>
    </dgm:pt>
    <dgm:pt modelId="{C9F86D4F-FE29-4215-B274-CF9DFA651073}" type="parTrans" cxnId="{44073BA3-B05F-453C-BD93-AB9010F856FB}">
      <dgm:prSet/>
      <dgm:spPr/>
      <dgm:t>
        <a:bodyPr/>
        <a:lstStyle/>
        <a:p>
          <a:endParaRPr lang="en-US"/>
        </a:p>
      </dgm:t>
    </dgm:pt>
    <dgm:pt modelId="{B3281DAB-95F2-4428-9989-AEA9B2EDBCF5}" type="sibTrans" cxnId="{44073BA3-B05F-453C-BD93-AB9010F856FB}">
      <dgm:prSet/>
      <dgm:spPr/>
      <dgm:t>
        <a:bodyPr/>
        <a:lstStyle/>
        <a:p>
          <a:endParaRPr lang="en-US"/>
        </a:p>
      </dgm:t>
    </dgm:pt>
    <dgm:pt modelId="{CB65E18A-2490-4B47-B14B-A63C6CF03F7A}">
      <dgm:prSet/>
      <dgm:spPr/>
      <dgm:t>
        <a:bodyPr/>
        <a:lstStyle/>
        <a:p>
          <a:r>
            <a:rPr lang="en-US"/>
            <a:t>Nominations for Policy Committee for 117th are being collected now. Send to eprangley@nacdd.org.</a:t>
          </a:r>
        </a:p>
      </dgm:t>
    </dgm:pt>
    <dgm:pt modelId="{AD339B31-3F16-419D-AD82-F84C59E72118}" type="parTrans" cxnId="{1E7F3EA5-CA8A-45D1-9AFD-E095139AA068}">
      <dgm:prSet/>
      <dgm:spPr/>
      <dgm:t>
        <a:bodyPr/>
        <a:lstStyle/>
        <a:p>
          <a:endParaRPr lang="en-US"/>
        </a:p>
      </dgm:t>
    </dgm:pt>
    <dgm:pt modelId="{ACC49B68-8C6B-449A-89AC-AEAA5E655734}" type="sibTrans" cxnId="{1E7F3EA5-CA8A-45D1-9AFD-E095139AA068}">
      <dgm:prSet/>
      <dgm:spPr/>
      <dgm:t>
        <a:bodyPr/>
        <a:lstStyle/>
        <a:p>
          <a:endParaRPr lang="en-US"/>
        </a:p>
      </dgm:t>
    </dgm:pt>
    <dgm:pt modelId="{1C16EE1B-F4AD-42B5-9F45-C54DA6F09BEB}">
      <dgm:prSet/>
      <dgm:spPr/>
      <dgm:t>
        <a:bodyPr/>
        <a:lstStyle/>
        <a:p>
          <a:r>
            <a:rPr lang="en-US"/>
            <a:t>Check with Robin Troutman about Board of Directors.</a:t>
          </a:r>
        </a:p>
      </dgm:t>
    </dgm:pt>
    <dgm:pt modelId="{73F294F9-AD69-4882-8679-F58862B688EE}" type="parTrans" cxnId="{A61B99B3-814E-4D8E-A33A-96BE43318482}">
      <dgm:prSet/>
      <dgm:spPr/>
      <dgm:t>
        <a:bodyPr/>
        <a:lstStyle/>
        <a:p>
          <a:endParaRPr lang="en-US"/>
        </a:p>
      </dgm:t>
    </dgm:pt>
    <dgm:pt modelId="{737BA3FB-6E8E-43AB-ACB2-7CC54CD26431}" type="sibTrans" cxnId="{A61B99B3-814E-4D8E-A33A-96BE43318482}">
      <dgm:prSet/>
      <dgm:spPr/>
      <dgm:t>
        <a:bodyPr/>
        <a:lstStyle/>
        <a:p>
          <a:endParaRPr lang="en-US"/>
        </a:p>
      </dgm:t>
    </dgm:pt>
    <dgm:pt modelId="{A00BA8F4-A3E9-4452-AF05-8C5510571832}" type="pres">
      <dgm:prSet presAssocID="{A9A18E27-CF44-4C94-96E3-1CC481D16899}" presName="Name0" presStyleCnt="0">
        <dgm:presLayoutVars>
          <dgm:dir/>
          <dgm:animLvl val="lvl"/>
          <dgm:resizeHandles val="exact"/>
        </dgm:presLayoutVars>
      </dgm:prSet>
      <dgm:spPr/>
    </dgm:pt>
    <dgm:pt modelId="{E997D6F3-B80F-45D6-88E2-56ECA205BFC5}" type="pres">
      <dgm:prSet presAssocID="{761B9006-2A35-48D4-8880-97122E10E7EA}" presName="composite" presStyleCnt="0"/>
      <dgm:spPr/>
    </dgm:pt>
    <dgm:pt modelId="{832B38A2-0BA6-46CF-916D-1C850A28BB77}" type="pres">
      <dgm:prSet presAssocID="{761B9006-2A35-48D4-8880-97122E10E7EA}" presName="parTx" presStyleLbl="alignNode1" presStyleIdx="0" presStyleCnt="3">
        <dgm:presLayoutVars>
          <dgm:chMax val="0"/>
          <dgm:chPref val="0"/>
        </dgm:presLayoutVars>
      </dgm:prSet>
      <dgm:spPr/>
    </dgm:pt>
    <dgm:pt modelId="{CB0E77CE-53C7-46FA-8E98-7445E25EFE18}" type="pres">
      <dgm:prSet presAssocID="{761B9006-2A35-48D4-8880-97122E10E7EA}" presName="desTx" presStyleLbl="alignAccFollowNode1" presStyleIdx="0" presStyleCnt="3">
        <dgm:presLayoutVars/>
      </dgm:prSet>
      <dgm:spPr/>
    </dgm:pt>
    <dgm:pt modelId="{A7D71236-756A-4725-822E-F5D171698C01}" type="pres">
      <dgm:prSet presAssocID="{7EB4F40F-9B1B-482D-AA6C-F2EC48FEC13D}" presName="space" presStyleCnt="0"/>
      <dgm:spPr/>
    </dgm:pt>
    <dgm:pt modelId="{6FAC4983-5C62-458F-A105-4426E25E82F7}" type="pres">
      <dgm:prSet presAssocID="{C3682374-AD5A-4C69-9D42-3837C2200F15}" presName="composite" presStyleCnt="0"/>
      <dgm:spPr/>
    </dgm:pt>
    <dgm:pt modelId="{254ABF99-2720-4600-9DB5-C09BD0ECB654}" type="pres">
      <dgm:prSet presAssocID="{C3682374-AD5A-4C69-9D42-3837C2200F15}" presName="parTx" presStyleLbl="alignNode1" presStyleIdx="1" presStyleCnt="3">
        <dgm:presLayoutVars>
          <dgm:chMax val="0"/>
          <dgm:chPref val="0"/>
        </dgm:presLayoutVars>
      </dgm:prSet>
      <dgm:spPr/>
    </dgm:pt>
    <dgm:pt modelId="{B46B3BD7-7C1E-4056-925B-1F42B6573681}" type="pres">
      <dgm:prSet presAssocID="{C3682374-AD5A-4C69-9D42-3837C2200F15}" presName="desTx" presStyleLbl="alignAccFollowNode1" presStyleIdx="1" presStyleCnt="3">
        <dgm:presLayoutVars/>
      </dgm:prSet>
      <dgm:spPr/>
    </dgm:pt>
    <dgm:pt modelId="{29823817-F0D0-46B9-80C8-A11956F649EE}" type="pres">
      <dgm:prSet presAssocID="{798A2D91-8E68-434B-9FA3-97776B335742}" presName="space" presStyleCnt="0"/>
      <dgm:spPr/>
    </dgm:pt>
    <dgm:pt modelId="{93B43569-BF10-4EBA-B3DA-8D314FEE682A}" type="pres">
      <dgm:prSet presAssocID="{529B6450-4807-480C-AC0F-9353CFA5CDBE}" presName="composite" presStyleCnt="0"/>
      <dgm:spPr/>
    </dgm:pt>
    <dgm:pt modelId="{66714BF0-BA3F-414A-8326-8FEC3BD7CA7D}" type="pres">
      <dgm:prSet presAssocID="{529B6450-4807-480C-AC0F-9353CFA5CDBE}" presName="parTx" presStyleLbl="alignNode1" presStyleIdx="2" presStyleCnt="3">
        <dgm:presLayoutVars>
          <dgm:chMax val="0"/>
          <dgm:chPref val="0"/>
        </dgm:presLayoutVars>
      </dgm:prSet>
      <dgm:spPr/>
    </dgm:pt>
    <dgm:pt modelId="{DA7D993F-66E6-4DCD-98EE-1BB8A570703F}" type="pres">
      <dgm:prSet presAssocID="{529B6450-4807-480C-AC0F-9353CFA5CDBE}" presName="desTx" presStyleLbl="alignAccFollowNode1" presStyleIdx="2" presStyleCnt="3">
        <dgm:presLayoutVars/>
      </dgm:prSet>
      <dgm:spPr/>
    </dgm:pt>
  </dgm:ptLst>
  <dgm:cxnLst>
    <dgm:cxn modelId="{5392E018-E75C-465A-81BF-7A2D0BA0FF0A}" type="presOf" srcId="{A551668B-43BC-4CF7-9E28-CA35AB2E4B2F}" destId="{CB0E77CE-53C7-46FA-8E98-7445E25EFE18}" srcOrd="0" destOrd="0" presId="urn:microsoft.com/office/officeart/2016/7/layout/HorizontalActionList"/>
    <dgm:cxn modelId="{DCBB902C-4663-4B89-8A5A-CED57207C677}" srcId="{A551668B-43BC-4CF7-9E28-CA35AB2E4B2F}" destId="{2B4AE408-1647-4577-9A18-DE5954A0313B}" srcOrd="0" destOrd="0" parTransId="{B75D75D0-B69B-430B-B824-FF05DB790E5D}" sibTransId="{6628EF2D-884C-4161-9D8C-5546454C4329}"/>
    <dgm:cxn modelId="{F2746830-0614-4EAC-84C1-50BC0405340A}" type="presOf" srcId="{B70E077E-DB26-41D7-85DB-C4A8F09007A6}" destId="{B46B3BD7-7C1E-4056-925B-1F42B6573681}" srcOrd="0" destOrd="2" presId="urn:microsoft.com/office/officeart/2016/7/layout/HorizontalActionList"/>
    <dgm:cxn modelId="{DAA77C3F-24D5-468A-8066-7EF0B0538FA0}" type="presOf" srcId="{9B1E4E3A-D433-4443-87D2-9D2D42192569}" destId="{B46B3BD7-7C1E-4056-925B-1F42B6573681}" srcOrd="0" destOrd="1" presId="urn:microsoft.com/office/officeart/2016/7/layout/HorizontalActionList"/>
    <dgm:cxn modelId="{ED43635F-A00B-441D-86AE-8BC2F9EDAFCF}" srcId="{A9A18E27-CF44-4C94-96E3-1CC481D16899}" destId="{529B6450-4807-480C-AC0F-9353CFA5CDBE}" srcOrd="2" destOrd="0" parTransId="{F3481720-65AE-4C89-A4B4-3635865F18DC}" sibTransId="{137D595C-19AF-47EF-96C3-98585BA2E551}"/>
    <dgm:cxn modelId="{E8DE0342-81F0-44FC-96FC-FB2C7361C214}" type="presOf" srcId="{97D22957-07B7-4AFC-BA73-EB555AD5CD5F}" destId="{B46B3BD7-7C1E-4056-925B-1F42B6573681}" srcOrd="0" destOrd="0" presId="urn:microsoft.com/office/officeart/2016/7/layout/HorizontalActionList"/>
    <dgm:cxn modelId="{2AB59D66-EC71-4BF1-BB7D-D6935BCF58DB}" type="presOf" srcId="{A9A18E27-CF44-4C94-96E3-1CC481D16899}" destId="{A00BA8F4-A3E9-4452-AF05-8C5510571832}" srcOrd="0" destOrd="0" presId="urn:microsoft.com/office/officeart/2016/7/layout/HorizontalActionList"/>
    <dgm:cxn modelId="{D70D2A68-45E7-4F3D-B1B9-71ACD928228D}" type="presOf" srcId="{2B4AE408-1647-4577-9A18-DE5954A0313B}" destId="{CB0E77CE-53C7-46FA-8E98-7445E25EFE18}" srcOrd="0" destOrd="1" presId="urn:microsoft.com/office/officeart/2016/7/layout/HorizontalActionList"/>
    <dgm:cxn modelId="{FC14DC4E-C273-4603-9FA2-4A8362659D94}" srcId="{97D22957-07B7-4AFC-BA73-EB555AD5CD5F}" destId="{B70E077E-DB26-41D7-85DB-C4A8F09007A6}" srcOrd="1" destOrd="0" parTransId="{5E354769-D3CC-4F24-B689-8D197925EAE0}" sibTransId="{46233F0D-F8F4-4930-925A-707A4756EF3F}"/>
    <dgm:cxn modelId="{DE1FD86F-6767-45C4-B11C-48AF0AED7286}" srcId="{C3682374-AD5A-4C69-9D42-3837C2200F15}" destId="{97D22957-07B7-4AFC-BA73-EB555AD5CD5F}" srcOrd="0" destOrd="0" parTransId="{CCEDB775-39AB-48D7-BC72-46F3AE3C43ED}" sibTransId="{68BDE58D-C4B3-45B4-A443-56E2B3E438CA}"/>
    <dgm:cxn modelId="{8C2D5C72-76E3-4625-9724-1B4F5C2CD39E}" srcId="{A9A18E27-CF44-4C94-96E3-1CC481D16899}" destId="{761B9006-2A35-48D4-8880-97122E10E7EA}" srcOrd="0" destOrd="0" parTransId="{F7FEECEB-C024-4B37-8F10-72B90FAC0CAE}" sibTransId="{7EB4F40F-9B1B-482D-AA6C-F2EC48FEC13D}"/>
    <dgm:cxn modelId="{EF77C877-3F89-4E2F-BFEE-EE6215178167}" type="presOf" srcId="{1C16EE1B-F4AD-42B5-9F45-C54DA6F09BEB}" destId="{DA7D993F-66E6-4DCD-98EE-1BB8A570703F}" srcOrd="0" destOrd="2" presId="urn:microsoft.com/office/officeart/2016/7/layout/HorizontalActionList"/>
    <dgm:cxn modelId="{853DE459-EDDB-4E6F-AB3F-B38325B5566A}" type="presOf" srcId="{CB65E18A-2490-4B47-B14B-A63C6CF03F7A}" destId="{DA7D993F-66E6-4DCD-98EE-1BB8A570703F}" srcOrd="0" destOrd="1" presId="urn:microsoft.com/office/officeart/2016/7/layout/HorizontalActionList"/>
    <dgm:cxn modelId="{7C7FD67E-CE52-4914-97C4-CC4366DD2FD0}" type="presOf" srcId="{133A7F1A-AA86-473A-B071-0E1BE51D4B60}" destId="{CB0E77CE-53C7-46FA-8E98-7445E25EFE18}" srcOrd="0" destOrd="2" presId="urn:microsoft.com/office/officeart/2016/7/layout/HorizontalActionList"/>
    <dgm:cxn modelId="{93E6467F-ADD4-4048-9013-4F6037439A32}" type="presOf" srcId="{97C6B2F4-3916-425C-B3A0-E4844BB2FC07}" destId="{DA7D993F-66E6-4DCD-98EE-1BB8A570703F}" srcOrd="0" destOrd="0" presId="urn:microsoft.com/office/officeart/2016/7/layout/HorizontalActionList"/>
    <dgm:cxn modelId="{41FD7696-5BDB-4E46-B915-B6FCB6471230}" srcId="{A9A18E27-CF44-4C94-96E3-1CC481D16899}" destId="{C3682374-AD5A-4C69-9D42-3837C2200F15}" srcOrd="1" destOrd="0" parTransId="{55DC815C-F31F-449D-B8FF-18578F779E48}" sibTransId="{798A2D91-8E68-434B-9FA3-97776B335742}"/>
    <dgm:cxn modelId="{44073BA3-B05F-453C-BD93-AB9010F856FB}" srcId="{529B6450-4807-480C-AC0F-9353CFA5CDBE}" destId="{97C6B2F4-3916-425C-B3A0-E4844BB2FC07}" srcOrd="0" destOrd="0" parTransId="{C9F86D4F-FE29-4215-B274-CF9DFA651073}" sibTransId="{B3281DAB-95F2-4428-9989-AEA9B2EDBCF5}"/>
    <dgm:cxn modelId="{1E7F3EA5-CA8A-45D1-9AFD-E095139AA068}" srcId="{97C6B2F4-3916-425C-B3A0-E4844BB2FC07}" destId="{CB65E18A-2490-4B47-B14B-A63C6CF03F7A}" srcOrd="0" destOrd="0" parTransId="{AD339B31-3F16-419D-AD82-F84C59E72118}" sibTransId="{ACC49B68-8C6B-449A-89AC-AEAA5E655734}"/>
    <dgm:cxn modelId="{07085AB1-4E64-4066-8581-78EE521FCBBB}" type="presOf" srcId="{529B6450-4807-480C-AC0F-9353CFA5CDBE}" destId="{66714BF0-BA3F-414A-8326-8FEC3BD7CA7D}" srcOrd="0" destOrd="0" presId="urn:microsoft.com/office/officeart/2016/7/layout/HorizontalActionList"/>
    <dgm:cxn modelId="{A61B99B3-814E-4D8E-A33A-96BE43318482}" srcId="{97C6B2F4-3916-425C-B3A0-E4844BB2FC07}" destId="{1C16EE1B-F4AD-42B5-9F45-C54DA6F09BEB}" srcOrd="1" destOrd="0" parTransId="{73F294F9-AD69-4882-8679-F58862B688EE}" sibTransId="{737BA3FB-6E8E-43AB-ACB2-7CC54CD26431}"/>
    <dgm:cxn modelId="{026B25BD-CC3C-4B96-B035-FF97CCCC03AB}" srcId="{761B9006-2A35-48D4-8880-97122E10E7EA}" destId="{A551668B-43BC-4CF7-9E28-CA35AB2E4B2F}" srcOrd="0" destOrd="0" parTransId="{2179B45B-575A-416E-B11E-5D7A6E19EB17}" sibTransId="{814FF3B0-CDC3-4E51-907F-85163BC2CDC7}"/>
    <dgm:cxn modelId="{330383C2-9D3C-46B8-BE9C-6ED5C10E2E99}" srcId="{A551668B-43BC-4CF7-9E28-CA35AB2E4B2F}" destId="{133A7F1A-AA86-473A-B071-0E1BE51D4B60}" srcOrd="1" destOrd="0" parTransId="{3EB880D6-E4EC-4E62-A17F-336C98BAECCA}" sibTransId="{853CDF27-B769-4B10-8AAD-DDAC52D781D0}"/>
    <dgm:cxn modelId="{01E585D8-2B00-46E8-8F38-73600A635E67}" type="presOf" srcId="{C3682374-AD5A-4C69-9D42-3837C2200F15}" destId="{254ABF99-2720-4600-9DB5-C09BD0ECB654}" srcOrd="0" destOrd="0" presId="urn:microsoft.com/office/officeart/2016/7/layout/HorizontalActionList"/>
    <dgm:cxn modelId="{C10873DA-2FEE-4E8B-8CCF-30C7A6040D68}" srcId="{97D22957-07B7-4AFC-BA73-EB555AD5CD5F}" destId="{9B1E4E3A-D433-4443-87D2-9D2D42192569}" srcOrd="0" destOrd="0" parTransId="{14003EE1-BB63-4FF3-B04B-B7C88F2CBAD6}" sibTransId="{687CC3D1-1E3F-45D6-AED2-B95E563D4A08}"/>
    <dgm:cxn modelId="{665BA8E6-CD05-4E6A-B5FF-3E2FB586619F}" type="presOf" srcId="{761B9006-2A35-48D4-8880-97122E10E7EA}" destId="{832B38A2-0BA6-46CF-916D-1C850A28BB77}" srcOrd="0" destOrd="0" presId="urn:microsoft.com/office/officeart/2016/7/layout/HorizontalActionList"/>
    <dgm:cxn modelId="{3E8A2668-E14A-45DE-B166-1A913617C396}" type="presParOf" srcId="{A00BA8F4-A3E9-4452-AF05-8C5510571832}" destId="{E997D6F3-B80F-45D6-88E2-56ECA205BFC5}" srcOrd="0" destOrd="0" presId="urn:microsoft.com/office/officeart/2016/7/layout/HorizontalActionList"/>
    <dgm:cxn modelId="{E8D40694-476D-4006-BE1E-A607E07EBFF2}" type="presParOf" srcId="{E997D6F3-B80F-45D6-88E2-56ECA205BFC5}" destId="{832B38A2-0BA6-46CF-916D-1C850A28BB77}" srcOrd="0" destOrd="0" presId="urn:microsoft.com/office/officeart/2016/7/layout/HorizontalActionList"/>
    <dgm:cxn modelId="{C6D9AA01-3B69-492B-A9AA-499FAE4DBF32}" type="presParOf" srcId="{E997D6F3-B80F-45D6-88E2-56ECA205BFC5}" destId="{CB0E77CE-53C7-46FA-8E98-7445E25EFE18}" srcOrd="1" destOrd="0" presId="urn:microsoft.com/office/officeart/2016/7/layout/HorizontalActionList"/>
    <dgm:cxn modelId="{DB0BFDA5-0FD2-484B-854D-8409C2972D3A}" type="presParOf" srcId="{A00BA8F4-A3E9-4452-AF05-8C5510571832}" destId="{A7D71236-756A-4725-822E-F5D171698C01}" srcOrd="1" destOrd="0" presId="urn:microsoft.com/office/officeart/2016/7/layout/HorizontalActionList"/>
    <dgm:cxn modelId="{1FE75213-33B8-45DA-9975-D9BB5BAA6CF1}" type="presParOf" srcId="{A00BA8F4-A3E9-4452-AF05-8C5510571832}" destId="{6FAC4983-5C62-458F-A105-4426E25E82F7}" srcOrd="2" destOrd="0" presId="urn:microsoft.com/office/officeart/2016/7/layout/HorizontalActionList"/>
    <dgm:cxn modelId="{6587D98E-EBDE-42AB-906A-B9023169127C}" type="presParOf" srcId="{6FAC4983-5C62-458F-A105-4426E25E82F7}" destId="{254ABF99-2720-4600-9DB5-C09BD0ECB654}" srcOrd="0" destOrd="0" presId="urn:microsoft.com/office/officeart/2016/7/layout/HorizontalActionList"/>
    <dgm:cxn modelId="{4E33E545-947E-477A-880C-A325C66B1CC5}" type="presParOf" srcId="{6FAC4983-5C62-458F-A105-4426E25E82F7}" destId="{B46B3BD7-7C1E-4056-925B-1F42B6573681}" srcOrd="1" destOrd="0" presId="urn:microsoft.com/office/officeart/2016/7/layout/HorizontalActionList"/>
    <dgm:cxn modelId="{79A31F68-AFE5-48FB-875D-90D73F609573}" type="presParOf" srcId="{A00BA8F4-A3E9-4452-AF05-8C5510571832}" destId="{29823817-F0D0-46B9-80C8-A11956F649EE}" srcOrd="3" destOrd="0" presId="urn:microsoft.com/office/officeart/2016/7/layout/HorizontalActionList"/>
    <dgm:cxn modelId="{1984A47B-E083-46FF-8EE5-894C7DFB0685}" type="presParOf" srcId="{A00BA8F4-A3E9-4452-AF05-8C5510571832}" destId="{93B43569-BF10-4EBA-B3DA-8D314FEE682A}" srcOrd="4" destOrd="0" presId="urn:microsoft.com/office/officeart/2016/7/layout/HorizontalActionList"/>
    <dgm:cxn modelId="{111304B4-FE6D-403E-9DB2-ECBDB0EEF61F}" type="presParOf" srcId="{93B43569-BF10-4EBA-B3DA-8D314FEE682A}" destId="{66714BF0-BA3F-414A-8326-8FEC3BD7CA7D}" srcOrd="0" destOrd="0" presId="urn:microsoft.com/office/officeart/2016/7/layout/HorizontalActionList"/>
    <dgm:cxn modelId="{70240CD8-889C-4E61-96BE-D44F5B863392}" type="presParOf" srcId="{93B43569-BF10-4EBA-B3DA-8D314FEE682A}" destId="{DA7D993F-66E6-4DCD-98EE-1BB8A570703F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B4692-CBE5-40AE-A8D0-93F0F11C83CF}">
      <dsp:nvSpPr>
        <dsp:cNvPr id="0" name=""/>
        <dsp:cNvSpPr/>
      </dsp:nvSpPr>
      <dsp:spPr>
        <a:xfrm>
          <a:off x="704702" y="2394730"/>
          <a:ext cx="2797616" cy="244546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Update draft with coalition partners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Present to Policy Committee</a:t>
          </a:r>
          <a:endParaRPr lang="en-US" sz="1400" kern="1200" dirty="0"/>
        </a:p>
      </dsp:txBody>
      <dsp:txXfrm>
        <a:off x="1404106" y="2761550"/>
        <a:ext cx="1363838" cy="1711828"/>
      </dsp:txXfrm>
    </dsp:sp>
    <dsp:sp modelId="{BACD2F5F-0B52-4E10-9C70-1B8C779D8921}">
      <dsp:nvSpPr>
        <dsp:cNvPr id="0" name=""/>
        <dsp:cNvSpPr/>
      </dsp:nvSpPr>
      <dsp:spPr>
        <a:xfrm>
          <a:off x="5298" y="2918060"/>
          <a:ext cx="1398808" cy="139880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NACDD Staff</a:t>
          </a:r>
          <a:r>
            <a:rPr lang="en-US" sz="1700" b="0" i="0" u="none" strike="noStrike" kern="1200" cap="none" baseline="0" noProof="0">
              <a:latin typeface="Calibri Light"/>
              <a:cs typeface="Calibri Light"/>
            </a:rPr>
            <a:t> </a:t>
          </a:r>
        </a:p>
      </dsp:txBody>
      <dsp:txXfrm>
        <a:off x="210149" y="3122911"/>
        <a:ext cx="989106" cy="989106"/>
      </dsp:txXfrm>
    </dsp:sp>
    <dsp:sp modelId="{16DA4F37-B4FB-4615-9713-C3EACE0E36C9}">
      <dsp:nvSpPr>
        <dsp:cNvPr id="0" name=""/>
        <dsp:cNvSpPr/>
      </dsp:nvSpPr>
      <dsp:spPr>
        <a:xfrm>
          <a:off x="4376573" y="2394730"/>
          <a:ext cx="2797616" cy="244546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Review draft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Recommend changes to coalition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Recommend final draft to Board for approval</a:t>
          </a:r>
          <a:endParaRPr lang="en-US" sz="1400" kern="1200" dirty="0"/>
        </a:p>
      </dsp:txBody>
      <dsp:txXfrm>
        <a:off x="5075977" y="2761550"/>
        <a:ext cx="1363838" cy="1711828"/>
      </dsp:txXfrm>
    </dsp:sp>
    <dsp:sp modelId="{05FC9E73-A2E9-4B69-B5A6-AAA7BD1B69C4}">
      <dsp:nvSpPr>
        <dsp:cNvPr id="0" name=""/>
        <dsp:cNvSpPr/>
      </dsp:nvSpPr>
      <dsp:spPr>
        <a:xfrm>
          <a:off x="3677169" y="2918060"/>
          <a:ext cx="1398808" cy="1398808"/>
        </a:xfrm>
        <a:prstGeom prst="ellips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Policy Committee</a:t>
          </a:r>
          <a:endParaRPr lang="en-US" sz="1700" kern="1200" dirty="0"/>
        </a:p>
      </dsp:txBody>
      <dsp:txXfrm>
        <a:off x="3882020" y="3122911"/>
        <a:ext cx="989106" cy="989106"/>
      </dsp:txXfrm>
    </dsp:sp>
    <dsp:sp modelId="{46B29A22-DE75-4BD1-9369-69DE3341FDE0}">
      <dsp:nvSpPr>
        <dsp:cNvPr id="0" name=""/>
        <dsp:cNvSpPr/>
      </dsp:nvSpPr>
      <dsp:spPr>
        <a:xfrm>
          <a:off x="8048445" y="2394730"/>
          <a:ext cx="2797616" cy="244546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 Light" panose="020F0302020204030204"/>
            </a:rPr>
            <a:t>Approve final draft</a:t>
          </a:r>
          <a:endParaRPr lang="en-US" sz="1400" kern="1200" dirty="0"/>
        </a:p>
      </dsp:txBody>
      <dsp:txXfrm>
        <a:off x="8747849" y="2761550"/>
        <a:ext cx="1363838" cy="1711828"/>
      </dsp:txXfrm>
    </dsp:sp>
    <dsp:sp modelId="{BDEA6233-E40E-429C-930F-C1EBBF877D2F}">
      <dsp:nvSpPr>
        <dsp:cNvPr id="0" name=""/>
        <dsp:cNvSpPr/>
      </dsp:nvSpPr>
      <dsp:spPr>
        <a:xfrm>
          <a:off x="7349041" y="2918060"/>
          <a:ext cx="1398808" cy="1398808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Board of Directors</a:t>
          </a:r>
          <a:endParaRPr lang="en-US" sz="1700" kern="1200" dirty="0"/>
        </a:p>
      </dsp:txBody>
      <dsp:txXfrm>
        <a:off x="7553892" y="3122911"/>
        <a:ext cx="989106" cy="989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B38A2-0BA6-46CF-916D-1C850A28BB77}">
      <dsp:nvSpPr>
        <dsp:cNvPr id="0" name=""/>
        <dsp:cNvSpPr/>
      </dsp:nvSpPr>
      <dsp:spPr>
        <a:xfrm>
          <a:off x="6158" y="73372"/>
          <a:ext cx="3312370" cy="9937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1751" tIns="261751" rIns="261751" bIns="26175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Read</a:t>
          </a:r>
        </a:p>
      </dsp:txBody>
      <dsp:txXfrm>
        <a:off x="6158" y="73372"/>
        <a:ext cx="3312370" cy="993711"/>
      </dsp:txXfrm>
    </dsp:sp>
    <dsp:sp modelId="{CB0E77CE-53C7-46FA-8E98-7445E25EFE18}">
      <dsp:nvSpPr>
        <dsp:cNvPr id="0" name=""/>
        <dsp:cNvSpPr/>
      </dsp:nvSpPr>
      <dsp:spPr>
        <a:xfrm>
          <a:off x="6158" y="1067083"/>
          <a:ext cx="3312370" cy="192245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7189" tIns="327189" rIns="327189" bIns="327189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Read NACDD Priorities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Read current policy priorities at https://bit.ly/3ecXBhi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Email eprangley@nacdd.or to get latest draft for 117th Congress</a:t>
          </a:r>
        </a:p>
      </dsp:txBody>
      <dsp:txXfrm>
        <a:off x="6158" y="1067083"/>
        <a:ext cx="3312370" cy="1922453"/>
      </dsp:txXfrm>
    </dsp:sp>
    <dsp:sp modelId="{254ABF99-2720-4600-9DB5-C09BD0ECB654}">
      <dsp:nvSpPr>
        <dsp:cNvPr id="0" name=""/>
        <dsp:cNvSpPr/>
      </dsp:nvSpPr>
      <dsp:spPr>
        <a:xfrm>
          <a:off x="3426423" y="73372"/>
          <a:ext cx="3312370" cy="99371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1751" tIns="261751" rIns="261751" bIns="26175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Attend</a:t>
          </a:r>
        </a:p>
      </dsp:txBody>
      <dsp:txXfrm>
        <a:off x="3426423" y="73372"/>
        <a:ext cx="3312370" cy="993711"/>
      </dsp:txXfrm>
    </dsp:sp>
    <dsp:sp modelId="{B46B3BD7-7C1E-4056-925B-1F42B6573681}">
      <dsp:nvSpPr>
        <dsp:cNvPr id="0" name=""/>
        <dsp:cNvSpPr/>
      </dsp:nvSpPr>
      <dsp:spPr>
        <a:xfrm>
          <a:off x="3426423" y="1067083"/>
          <a:ext cx="3312370" cy="192245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7189" tIns="327189" rIns="327189" bIns="327189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Attend Policy Meeting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Attend meeting on Thursday, Nov. 5, 2pm Eastern 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Link https://bit.ly/3kDG2sX | Meeting ID: 821 5649 0017 | Password: 465609</a:t>
          </a:r>
        </a:p>
      </dsp:txBody>
      <dsp:txXfrm>
        <a:off x="3426423" y="1067083"/>
        <a:ext cx="3312370" cy="1922453"/>
      </dsp:txXfrm>
    </dsp:sp>
    <dsp:sp modelId="{66714BF0-BA3F-414A-8326-8FEC3BD7CA7D}">
      <dsp:nvSpPr>
        <dsp:cNvPr id="0" name=""/>
        <dsp:cNvSpPr/>
      </dsp:nvSpPr>
      <dsp:spPr>
        <a:xfrm>
          <a:off x="6846688" y="73372"/>
          <a:ext cx="3312370" cy="9937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1751" tIns="261751" rIns="261751" bIns="26175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Join</a:t>
          </a:r>
        </a:p>
      </dsp:txBody>
      <dsp:txXfrm>
        <a:off x="6846688" y="73372"/>
        <a:ext cx="3312370" cy="993711"/>
      </dsp:txXfrm>
    </dsp:sp>
    <dsp:sp modelId="{DA7D993F-66E6-4DCD-98EE-1BB8A570703F}">
      <dsp:nvSpPr>
        <dsp:cNvPr id="0" name=""/>
        <dsp:cNvSpPr/>
      </dsp:nvSpPr>
      <dsp:spPr>
        <a:xfrm>
          <a:off x="6846688" y="1067083"/>
          <a:ext cx="3312370" cy="192245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7189" tIns="327189" rIns="327189" bIns="327189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Join Policy Committee or Board of Directors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Nominations for Policy Committee for 117th are being collected now. Send to eprangley@nacdd.org.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Check with Robin Troutman about Board of Directors.</a:t>
          </a:r>
        </a:p>
      </dsp:txBody>
      <dsp:txXfrm>
        <a:off x="6846688" y="1067083"/>
        <a:ext cx="3312370" cy="1922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BAF7F8D9-1CF3-4AF4-99FC-4EE3CAF8338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73243"/>
            <a:ext cx="5607691" cy="3661502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0F08332C-4196-4BAA-8379-D1CF8D37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 baseline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8332C-4196-4BAA-8379-D1CF8D375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4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2" indent="-285750">
              <a:buFont typeface="Calibri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8332C-4196-4BAA-8379-D1CF8D3755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02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2" indent="-285750">
              <a:buFont typeface="Calibri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8332C-4196-4BAA-8379-D1CF8D3755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9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4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NACDD </a:t>
            </a:r>
            <a:br>
              <a:rPr lang="en-US" dirty="0">
                <a:cs typeface="Calibri Light"/>
              </a:rPr>
            </a:br>
            <a:r>
              <a:rPr lang="en-US">
                <a:cs typeface="Calibri Light"/>
              </a:rPr>
              <a:t>Policy Update</a:t>
            </a:r>
            <a:br>
              <a:rPr lang="en-US" dirty="0">
                <a:cs typeface="Calibri Light"/>
              </a:rPr>
            </a:br>
            <a:r>
              <a:rPr lang="en-US">
                <a:cs typeface="Calibri Light"/>
              </a:rPr>
              <a:t>November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Erin Prangley, Director, Public Policy</a:t>
            </a:r>
            <a:br>
              <a:rPr lang="en-US"/>
            </a:br>
            <a:r>
              <a:rPr lang="en-US"/>
              <a:t>National Association of Councils on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73194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9509DF4A-D710-43FC-93E8-B37907830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061" y="1033543"/>
            <a:ext cx="8810445" cy="448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8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B89752-1F49-41D1-A904-BF406CECAF29}"/>
              </a:ext>
            </a:extLst>
          </p:cNvPr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Legislative Update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FC33DA-427F-42EF-A85C-E531E5420C10}"/>
              </a:ext>
            </a:extLst>
          </p:cNvPr>
          <p:cNvSpPr txBox="1"/>
          <p:nvPr/>
        </p:nvSpPr>
        <p:spPr>
          <a:xfrm>
            <a:off x="590719" y="2589297"/>
            <a:ext cx="4559425" cy="40802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Senate confirmed Amy Coney Barrett as Supreme Court Justice.  </a:t>
            </a:r>
            <a:endParaRPr lang="en-US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Senate adjourned until Monday, November 9.</a:t>
            </a:r>
            <a:endParaRPr lang="en-US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No COVID Relief </a:t>
            </a:r>
            <a:endParaRPr lang="en-US">
              <a:cs typeface="Calibri" panose="020F0502020204030204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New sticking point: White House push back against spending for comprehensive testing and tracing.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Still no movement on other points: weakening ADA and other civil rights (liability shields), no relief for HCBS or Medicaid, not enough relief to state/local). </a:t>
            </a:r>
            <a:endParaRPr lang="en-US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Map&#10;&#10;Description automatically generated">
            <a:extLst>
              <a:ext uri="{FF2B5EF4-FFF2-40B4-BE49-F238E27FC236}">
                <a16:creationId xmlns:a16="http://schemas.microsoft.com/office/drawing/2014/main" id="{50D4ED6C-1501-4423-9B2B-EC8F97816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96" r="12005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5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4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787E32-C45D-4FF6-A1FC-D6CF888F4C63}"/>
              </a:ext>
            </a:extLst>
          </p:cNvPr>
          <p:cNvSpPr txBox="1"/>
          <p:nvPr/>
        </p:nvSpPr>
        <p:spPr>
          <a:xfrm>
            <a:off x="871220" y="860028"/>
            <a:ext cx="6006192" cy="132490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rgbClr val="6C4954"/>
                </a:solidFill>
                <a:latin typeface="+mj-lt"/>
                <a:ea typeface="+mj-ea"/>
                <a:cs typeface="+mj-cs"/>
              </a:rPr>
              <a:t>How does NACDD decide their policy priorities? 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6C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C3207D3-EAC8-48CD-A8FE-A60BDBE8FA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51" r="1" b="1"/>
          <a:stretch/>
        </p:blipFill>
        <p:spPr>
          <a:xfrm>
            <a:off x="7523826" y="862763"/>
            <a:ext cx="3788081" cy="5151142"/>
          </a:xfrm>
          <a:prstGeom prst="rect">
            <a:avLst/>
          </a:prstGeom>
        </p:spPr>
      </p:pic>
      <p:graphicFrame>
        <p:nvGraphicFramePr>
          <p:cNvPr id="8" name="Diagram 8">
            <a:extLst>
              <a:ext uri="{FF2B5EF4-FFF2-40B4-BE49-F238E27FC236}">
                <a16:creationId xmlns:a16="http://schemas.microsoft.com/office/drawing/2014/main" id="{551CAA5B-FE35-42E6-8BB0-34C74C7C2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0285374"/>
              </p:ext>
            </p:extLst>
          </p:nvPr>
        </p:nvGraphicFramePr>
        <p:xfrm>
          <a:off x="684315" y="221617"/>
          <a:ext cx="10851360" cy="7234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826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6" name="Rectangle 124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3" name="Picture 114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EFD3926-C0C3-4DFD-BC96-3E945A17C2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l="13255" r="9434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graphicFrame>
        <p:nvGraphicFramePr>
          <p:cNvPr id="1147" name="Diagram 4">
            <a:extLst>
              <a:ext uri="{FF2B5EF4-FFF2-40B4-BE49-F238E27FC236}">
                <a16:creationId xmlns:a16="http://schemas.microsoft.com/office/drawing/2014/main" id="{6513407E-EA48-423B-939B-375798200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569473"/>
              </p:ext>
            </p:extLst>
          </p:nvPr>
        </p:nvGraphicFramePr>
        <p:xfrm>
          <a:off x="838200" y="3526300"/>
          <a:ext cx="10165218" cy="3062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1683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2" ma:contentTypeDescription="Create a new document." ma:contentTypeScope="" ma:versionID="569c95cd2ebacd01c34f0b02fe1a4544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dc80f5ee546cd110d0324f911a607fe7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244ee07-bebb-4256-851d-8920eeb3e1b7">
      <UserInfo>
        <DisplayName>Robert McWilliams</DisplayName>
        <AccountId>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72963A-0220-41D6-B9B1-C736684CB04B}">
  <ds:schemaRefs>
    <ds:schemaRef ds:uri="560c9c75-9737-4a47-90d7-3192440b0b55"/>
    <ds:schemaRef ds:uri="7244ee07-bebb-4256-851d-8920eeb3e1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AB0843C-86CD-480E-B9D4-E64D1EB301FC}">
  <ds:schemaRefs>
    <ds:schemaRef ds:uri="http://schemas.microsoft.com/office/2006/metadata/properties"/>
    <ds:schemaRef ds:uri="http://schemas.microsoft.com/office/infopath/2007/PartnerControls"/>
    <ds:schemaRef ds:uri="7244ee07-bebb-4256-851d-8920eeb3e1b7"/>
  </ds:schemaRefs>
</ds:datastoreItem>
</file>

<file path=customXml/itemProps3.xml><?xml version="1.0" encoding="utf-8"?>
<ds:datastoreItem xmlns:ds="http://schemas.openxmlformats.org/officeDocument/2006/customXml" ds:itemID="{419879FF-AB67-425D-94EA-6057DA49CB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NACDD  Policy Update November 4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 Misilo</dc:creator>
  <cp:revision>891</cp:revision>
  <cp:lastPrinted>2017-11-16T14:55:44Z</cp:lastPrinted>
  <dcterms:created xsi:type="dcterms:W3CDTF">2016-02-23T16:23:37Z</dcterms:created>
  <dcterms:modified xsi:type="dcterms:W3CDTF">2020-11-04T17:05:16Z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  <property fmtid="{D5CDD505-2E9C-101B-9397-08002B2CF9AE}" pid="3" name="Order">
    <vt:r8>3760800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