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9"/>
  </p:notesMasterIdLst>
  <p:sldIdLst>
    <p:sldId id="256" r:id="rId6"/>
    <p:sldId id="257" r:id="rId7"/>
    <p:sldId id="258" r:id="rId8"/>
  </p:sldIdLst>
  <p:sldSz cx="12192000" cy="6858000"/>
  <p:notesSz cx="6858000" cy="352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5F6025-E66E-2A61-7489-6D0808E1B516}" v="1" dt="2020-03-13T17:07:35.838"/>
    <p1510:client id="{16473192-07C3-A8FD-EBD0-C003913703E8}" v="964" dt="2020-10-21T20:17:35.665"/>
    <p1510:client id="{3DD2C6DE-A51F-2F22-BE60-AAC0BE59F81A}" v="79" dt="2020-04-17T18:08:34.367"/>
    <p1510:client id="{C02848A7-8ABC-5757-1F1C-3E7CC1128C94}" v="16" dt="2020-03-13T16:29:05.621"/>
    <p1510:client id="{D819760F-F9CA-51CC-03B4-CD888A713B33}" v="3622" dt="2020-04-15T20:13:21.3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16473192-07C3-A8FD-EBD0-C003913703E8}"/>
    <pc:docChg chg="addSld delSld modSld">
      <pc:chgData name="Erin Prangley" userId="S::eprangley@nacdd.org::7f058b9a-f90a-4281-a8c6-5ba31926f190" providerId="AD" clId="Web-{16473192-07C3-A8FD-EBD0-C003913703E8}" dt="2020-10-21T20:17:35.665" v="959" actId="20577"/>
      <pc:docMkLst>
        <pc:docMk/>
      </pc:docMkLst>
      <pc:sldChg chg="modSp">
        <pc:chgData name="Erin Prangley" userId="S::eprangley@nacdd.org::7f058b9a-f90a-4281-a8c6-5ba31926f190" providerId="AD" clId="Web-{16473192-07C3-A8FD-EBD0-C003913703E8}" dt="2020-10-21T20:02:13.344" v="12" actId="20577"/>
        <pc:sldMkLst>
          <pc:docMk/>
          <pc:sldMk cId="1731942061" sldId="256"/>
        </pc:sldMkLst>
        <pc:spChg chg="mod">
          <ac:chgData name="Erin Prangley" userId="S::eprangley@nacdd.org::7f058b9a-f90a-4281-a8c6-5ba31926f190" providerId="AD" clId="Web-{16473192-07C3-A8FD-EBD0-C003913703E8}" dt="2020-10-21T20:02:13.344" v="12" actId="20577"/>
          <ac:spMkLst>
            <pc:docMk/>
            <pc:sldMk cId="1731942061" sldId="256"/>
            <ac:spMk id="2" creationId="{00000000-0000-0000-0000-000000000000}"/>
          </ac:spMkLst>
        </pc:spChg>
      </pc:sldChg>
      <pc:sldChg chg="modSp">
        <pc:chgData name="Erin Prangley" userId="S::eprangley@nacdd.org::7f058b9a-f90a-4281-a8c6-5ba31926f190" providerId="AD" clId="Web-{16473192-07C3-A8FD-EBD0-C003913703E8}" dt="2020-10-21T20:14:27.028" v="948" actId="20577"/>
        <pc:sldMkLst>
          <pc:docMk/>
          <pc:sldMk cId="911751052" sldId="257"/>
        </pc:sldMkLst>
        <pc:spChg chg="mod">
          <ac:chgData name="Erin Prangley" userId="S::eprangley@nacdd.org::7f058b9a-f90a-4281-a8c6-5ba31926f190" providerId="AD" clId="Web-{16473192-07C3-A8FD-EBD0-C003913703E8}" dt="2020-10-21T20:14:27.028" v="948" actId="20577"/>
          <ac:spMkLst>
            <pc:docMk/>
            <pc:sldMk cId="911751052" sldId="257"/>
            <ac:spMk id="5" creationId="{5F74B59E-EDD6-4CC7-9F20-3917204EC298}"/>
          </ac:spMkLst>
        </pc:spChg>
      </pc:sldChg>
      <pc:sldChg chg="modSp add replId">
        <pc:chgData name="Erin Prangley" userId="S::eprangley@nacdd.org::7f058b9a-f90a-4281-a8c6-5ba31926f190" providerId="AD" clId="Web-{16473192-07C3-A8FD-EBD0-C003913703E8}" dt="2020-10-21T20:17:35.665" v="959" actId="20577"/>
        <pc:sldMkLst>
          <pc:docMk/>
          <pc:sldMk cId="68260459" sldId="258"/>
        </pc:sldMkLst>
        <pc:spChg chg="mod">
          <ac:chgData name="Erin Prangley" userId="S::eprangley@nacdd.org::7f058b9a-f90a-4281-a8c6-5ba31926f190" providerId="AD" clId="Web-{16473192-07C3-A8FD-EBD0-C003913703E8}" dt="2020-10-21T20:05:03.979" v="415" actId="14100"/>
          <ac:spMkLst>
            <pc:docMk/>
            <pc:sldMk cId="68260459" sldId="258"/>
            <ac:spMk id="4" creationId="{54B89752-1F49-41D1-A904-BF406CECAF29}"/>
          </ac:spMkLst>
        </pc:spChg>
        <pc:spChg chg="mod">
          <ac:chgData name="Erin Prangley" userId="S::eprangley@nacdd.org::7f058b9a-f90a-4281-a8c6-5ba31926f190" providerId="AD" clId="Web-{16473192-07C3-A8FD-EBD0-C003913703E8}" dt="2020-10-21T20:17:35.665" v="959" actId="20577"/>
          <ac:spMkLst>
            <pc:docMk/>
            <pc:sldMk cId="68260459" sldId="258"/>
            <ac:spMk id="5" creationId="{5F74B59E-EDD6-4CC7-9F20-3917204EC298}"/>
          </ac:spMkLst>
        </pc:spChg>
      </pc:sldChg>
      <pc:sldChg chg="del">
        <pc:chgData name="Erin Prangley" userId="S::eprangley@nacdd.org::7f058b9a-f90a-4281-a8c6-5ba31926f190" providerId="AD" clId="Web-{16473192-07C3-A8FD-EBD0-C003913703E8}" dt="2020-10-21T20:01:05.746" v="3"/>
        <pc:sldMkLst>
          <pc:docMk/>
          <pc:sldMk cId="3207180844" sldId="259"/>
        </pc:sldMkLst>
      </pc:sldChg>
      <pc:sldChg chg="del">
        <pc:chgData name="Erin Prangley" userId="S::eprangley@nacdd.org::7f058b9a-f90a-4281-a8c6-5ba31926f190" providerId="AD" clId="Web-{16473192-07C3-A8FD-EBD0-C003913703E8}" dt="2020-10-21T20:01:03.777" v="2"/>
        <pc:sldMkLst>
          <pc:docMk/>
          <pc:sldMk cId="929192089" sldId="261"/>
        </pc:sldMkLst>
      </pc:sldChg>
      <pc:sldChg chg="del">
        <pc:chgData name="Erin Prangley" userId="S::eprangley@nacdd.org::7f058b9a-f90a-4281-a8c6-5ba31926f190" providerId="AD" clId="Web-{16473192-07C3-A8FD-EBD0-C003913703E8}" dt="2020-10-21T20:01:03.105" v="1"/>
        <pc:sldMkLst>
          <pc:docMk/>
          <pc:sldMk cId="1287865486" sldId="262"/>
        </pc:sldMkLst>
      </pc:sldChg>
      <pc:sldChg chg="del">
        <pc:chgData name="Erin Prangley" userId="S::eprangley@nacdd.org::7f058b9a-f90a-4281-a8c6-5ba31926f190" providerId="AD" clId="Web-{16473192-07C3-A8FD-EBD0-C003913703E8}" dt="2020-10-21T20:01:01.824" v="0"/>
        <pc:sldMkLst>
          <pc:docMk/>
          <pc:sldMk cId="1841951974" sldId="263"/>
        </pc:sldMkLst>
      </pc:sldChg>
      <pc:sldChg chg="del">
        <pc:chgData name="Erin Prangley" userId="S::eprangley@nacdd.org::7f058b9a-f90a-4281-a8c6-5ba31926f190" providerId="AD" clId="Web-{16473192-07C3-A8FD-EBD0-C003913703E8}" dt="2020-10-21T20:01:07.856" v="4"/>
        <pc:sldMkLst>
          <pc:docMk/>
          <pc:sldMk cId="3352665764" sldId="264"/>
        </pc:sldMkLst>
      </pc:sldChg>
      <pc:sldChg chg="del">
        <pc:chgData name="Erin Prangley" userId="S::eprangley@nacdd.org::7f058b9a-f90a-4281-a8c6-5ba31926f190" providerId="AD" clId="Web-{16473192-07C3-A8FD-EBD0-C003913703E8}" dt="2020-10-21T20:01:08.434" v="5"/>
        <pc:sldMkLst>
          <pc:docMk/>
          <pc:sldMk cId="46220986" sldId="265"/>
        </pc:sldMkLst>
      </pc:sldChg>
      <pc:sldChg chg="del">
        <pc:chgData name="Erin Prangley" userId="S::eprangley@nacdd.org::7f058b9a-f90a-4281-a8c6-5ba31926f190" providerId="AD" clId="Web-{16473192-07C3-A8FD-EBD0-C003913703E8}" dt="2020-10-21T20:04:34.962" v="403"/>
        <pc:sldMkLst>
          <pc:docMk/>
          <pc:sldMk cId="1744286579"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10/21/2020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dirty="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2" indent="-285750">
              <a:buFont typeface="Calibri"/>
              <a:buChar char="•"/>
            </a:pP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2</a:t>
            </a:fld>
            <a:endParaRPr lang="en-US"/>
          </a:p>
        </p:txBody>
      </p:sp>
    </p:spTree>
    <p:extLst>
      <p:ext uri="{BB962C8B-B14F-4D97-AF65-F5344CB8AC3E}">
        <p14:creationId xmlns:p14="http://schemas.microsoft.com/office/powerpoint/2010/main" val="124150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2" indent="-285750">
              <a:buFont typeface="Calibri"/>
              <a:buChar char="•"/>
            </a:pPr>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3</a:t>
            </a:fld>
            <a:endParaRPr lang="en-US"/>
          </a:p>
        </p:txBody>
      </p:sp>
    </p:spTree>
    <p:extLst>
      <p:ext uri="{BB962C8B-B14F-4D97-AF65-F5344CB8AC3E}">
        <p14:creationId xmlns:p14="http://schemas.microsoft.com/office/powerpoint/2010/main" val="3909797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10/21/2020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10/21/2020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c-c-d.org/fichiers/CCD-Rights-LTSS-Health-letter-re-senate-covid-package-7-30-20-final.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public-inspection.federalregister.gov/2020-23339.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cs typeface="Calibri Light"/>
              </a:rPr>
              <a:t>NACDD </a:t>
            </a:r>
            <a:br>
              <a:rPr lang="en-US" dirty="0">
                <a:cs typeface="Calibri Light"/>
              </a:rPr>
            </a:br>
            <a:r>
              <a:rPr lang="en-US" dirty="0">
                <a:cs typeface="Calibri Light"/>
              </a:rPr>
              <a:t>Policy Update</a:t>
            </a:r>
            <a:br>
              <a:rPr lang="en-US" dirty="0">
                <a:cs typeface="Calibri Light"/>
              </a:rPr>
            </a:br>
            <a:r>
              <a:rPr lang="en-US" dirty="0">
                <a:cs typeface="Calibri Light"/>
              </a:rPr>
              <a:t>October 21</a:t>
            </a:r>
            <a:endParaRPr lang="en-US" dirty="0"/>
          </a:p>
        </p:txBody>
      </p:sp>
      <p:sp>
        <p:nvSpPr>
          <p:cNvPr id="3" name="Subtitle 2"/>
          <p:cNvSpPr>
            <a:spLocks noGrp="1"/>
          </p:cNvSpPr>
          <p:nvPr>
            <p:ph type="subTitle" idx="1"/>
          </p:nvPr>
        </p:nvSpPr>
        <p:spPr/>
        <p:txBody>
          <a:bodyPr/>
          <a:lstStyle/>
          <a:p>
            <a:r>
              <a:rPr lang="en-US"/>
              <a:t>Erin Prangley, Director, Public Policy</a:t>
            </a:r>
            <a:br>
              <a:rPr lang="en-US"/>
            </a:br>
            <a:r>
              <a:rPr lang="en-US"/>
              <a:t>National Association of Councils on Developmental Disabilities</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4106174" y="454325"/>
            <a:ext cx="397965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Legislative Update</a:t>
            </a:r>
            <a:endParaRPr lang="en-US" sz="4000" dirty="0">
              <a:cs typeface="Calibri" panose="020F0502020204030204"/>
            </a:endParaRPr>
          </a:p>
        </p:txBody>
      </p:sp>
      <p:sp>
        <p:nvSpPr>
          <p:cNvPr id="5" name="TextBox 4">
            <a:extLst>
              <a:ext uri="{FF2B5EF4-FFF2-40B4-BE49-F238E27FC236}">
                <a16:creationId xmlns:a16="http://schemas.microsoft.com/office/drawing/2014/main" id="{5F74B59E-EDD6-4CC7-9F20-3917204EC298}"/>
              </a:ext>
            </a:extLst>
          </p:cNvPr>
          <p:cNvSpPr txBox="1"/>
          <p:nvPr/>
        </p:nvSpPr>
        <p:spPr>
          <a:xfrm>
            <a:off x="1288212" y="1302590"/>
            <a:ext cx="9615576"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cs typeface="Calibri" panose="020F0502020204030204"/>
              </a:rPr>
              <a:t>COVID Relief: Senate "Skinny" and  Compromise Bills</a:t>
            </a:r>
          </a:p>
          <a:p>
            <a:r>
              <a:rPr lang="en-US" sz="2000" u="sng" dirty="0">
                <a:cs typeface="Calibri" panose="020F0502020204030204"/>
              </a:rPr>
              <a:t>3 Main Obstacles</a:t>
            </a:r>
            <a:endParaRPr lang="en-US" dirty="0"/>
          </a:p>
          <a:p>
            <a:r>
              <a:rPr lang="en-US" sz="2000" dirty="0">
                <a:cs typeface="Calibri" panose="020F0502020204030204"/>
              </a:rPr>
              <a:t>1) </a:t>
            </a:r>
            <a:r>
              <a:rPr lang="en-US" sz="2000" dirty="0">
                <a:ea typeface="+mn-lt"/>
                <a:cs typeface="+mn-lt"/>
              </a:rPr>
              <a:t>The SAFE TO WORK Act Strips Important Protections from People with Disabilities. Makes harmful changes to civil rights laws such as the Americans with Disabilities Act (ADA), the Genetic Information Nondiscrimination Act, Title VII of the Civil Rights Act of 1964, as well as to other health and safety protections.  </a:t>
            </a:r>
            <a:endParaRPr lang="en-US" dirty="0"/>
          </a:p>
          <a:p>
            <a:r>
              <a:rPr lang="en-US" sz="2000" dirty="0">
                <a:cs typeface="Calibri" panose="020F0502020204030204"/>
              </a:rPr>
              <a:t>2) </a:t>
            </a:r>
            <a:r>
              <a:rPr lang="en-US" sz="2000" dirty="0">
                <a:ea typeface="+mn-lt"/>
                <a:cs typeface="+mn-lt"/>
              </a:rPr>
              <a:t>The Senate’s COVID-19 Package Fails to Include Key Measures Needed to</a:t>
            </a:r>
          </a:p>
          <a:p>
            <a:r>
              <a:rPr lang="en-US" sz="2000" dirty="0">
                <a:ea typeface="+mn-lt"/>
                <a:cs typeface="+mn-lt"/>
              </a:rPr>
              <a:t>Save Disabled Lives. No HCBS or Medicaid FMAP increase; no data collection.</a:t>
            </a:r>
            <a:endParaRPr lang="en-US" dirty="0">
              <a:ea typeface="+mn-lt"/>
              <a:cs typeface="+mn-lt"/>
            </a:endParaRPr>
          </a:p>
          <a:p>
            <a:r>
              <a:rPr lang="en-US" sz="2000" dirty="0">
                <a:cs typeface="Calibri" panose="020F0502020204030204"/>
              </a:rPr>
              <a:t>3) Insufficient aid to state and local governments.</a:t>
            </a:r>
            <a:endParaRPr lang="en-US" dirty="0">
              <a:cs typeface="Calibri"/>
            </a:endParaRPr>
          </a:p>
          <a:p>
            <a:endParaRPr lang="en-US" sz="2000" dirty="0">
              <a:cs typeface="Calibri" panose="020F0502020204030204"/>
            </a:endParaRPr>
          </a:p>
          <a:p>
            <a:r>
              <a:rPr lang="en-US" sz="2000" dirty="0">
                <a:cs typeface="Calibri" panose="020F0502020204030204"/>
              </a:rPr>
              <a:t>See CCD Letter at </a:t>
            </a:r>
            <a:r>
              <a:rPr lang="en-US" sz="2000" dirty="0">
                <a:ea typeface="+mn-lt"/>
                <a:cs typeface="+mn-lt"/>
                <a:hlinkClick r:id="rId3"/>
              </a:rPr>
              <a:t>http://www.c-c-d.org/fichiers/CCD-Rights-LTSS-Health-letter-re-senate-covid-package-7-30-20-final.pdf</a:t>
            </a:r>
            <a:r>
              <a:rPr lang="en-US" sz="2000" dirty="0">
                <a:ea typeface="+mn-lt"/>
                <a:cs typeface="+mn-lt"/>
              </a:rPr>
              <a:t> </a:t>
            </a:r>
            <a:endParaRPr lang="en-US" sz="2000" dirty="0">
              <a:cs typeface="Calibri" panose="020F0502020204030204"/>
            </a:endParaRPr>
          </a:p>
          <a:p>
            <a:endParaRPr lang="en-US" sz="2000" dirty="0">
              <a:cs typeface="Calibri" panose="020F0502020204030204"/>
            </a:endParaRPr>
          </a:p>
          <a:p>
            <a:r>
              <a:rPr lang="en-US" sz="2000" dirty="0">
                <a:cs typeface="Calibri" panose="020F0502020204030204"/>
              </a:rPr>
              <a:t>Timing: Senate bills will fail this week. Pelosi and Mnuchin rushing to deal by end of week for bill before election. Will face Senate opposition.</a:t>
            </a:r>
          </a:p>
          <a:p>
            <a:endParaRPr lang="en-US" sz="2000" dirty="0">
              <a:cs typeface="Calibri" panose="020F0502020204030204"/>
            </a:endParaRPr>
          </a:p>
        </p:txBody>
      </p:sp>
    </p:spTree>
    <p:extLst>
      <p:ext uri="{BB962C8B-B14F-4D97-AF65-F5344CB8AC3E}">
        <p14:creationId xmlns:p14="http://schemas.microsoft.com/office/powerpoint/2010/main" val="91175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4106174" y="454325"/>
            <a:ext cx="495731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Administrative  Update</a:t>
            </a:r>
            <a:endParaRPr lang="en-US" sz="4000" dirty="0">
              <a:cs typeface="Calibri" panose="020F0502020204030204"/>
            </a:endParaRPr>
          </a:p>
        </p:txBody>
      </p:sp>
      <p:sp>
        <p:nvSpPr>
          <p:cNvPr id="5" name="TextBox 4">
            <a:extLst>
              <a:ext uri="{FF2B5EF4-FFF2-40B4-BE49-F238E27FC236}">
                <a16:creationId xmlns:a16="http://schemas.microsoft.com/office/drawing/2014/main" id="{5F74B59E-EDD6-4CC7-9F20-3917204EC298}"/>
              </a:ext>
            </a:extLst>
          </p:cNvPr>
          <p:cNvSpPr txBox="1"/>
          <p:nvPr/>
        </p:nvSpPr>
        <p:spPr>
          <a:xfrm>
            <a:off x="1288212" y="1877684"/>
            <a:ext cx="961557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cs typeface="Calibri" panose="020F0502020204030204"/>
              </a:rPr>
              <a:t>Waivers</a:t>
            </a:r>
          </a:p>
          <a:p>
            <a:r>
              <a:rPr lang="en-US" sz="2000" dirty="0">
                <a:cs typeface="Calibri" panose="020F0502020204030204"/>
              </a:rPr>
              <a:t>-CMS/ACL continue to request info from NACDD waivers task force.</a:t>
            </a:r>
          </a:p>
          <a:p>
            <a:r>
              <a:rPr lang="en-US" sz="2000" dirty="0">
                <a:cs typeface="Calibri" panose="020F0502020204030204"/>
              </a:rPr>
              <a:t>-Coalitions promoting sign on letters.</a:t>
            </a:r>
          </a:p>
          <a:p>
            <a:endParaRPr lang="en-US" sz="2000" dirty="0">
              <a:cs typeface="Calibri" panose="020F0502020204030204"/>
            </a:endParaRPr>
          </a:p>
          <a:p>
            <a:endParaRPr lang="en-US" sz="2000" dirty="0">
              <a:cs typeface="Calibri" panose="020F0502020204030204"/>
            </a:endParaRPr>
          </a:p>
          <a:p>
            <a:r>
              <a:rPr lang="en-US" sz="2000" dirty="0">
                <a:cs typeface="Calibri" panose="020F0502020204030204"/>
              </a:rPr>
              <a:t>EO on Race and Sex Stereotype Training</a:t>
            </a:r>
          </a:p>
          <a:p>
            <a:r>
              <a:rPr lang="en-US" sz="2000" dirty="0">
                <a:cs typeface="Calibri" panose="020F0502020204030204"/>
              </a:rPr>
              <a:t>-Request for Information released today. Sets up hotline for complaints and invites </a:t>
            </a:r>
            <a:r>
              <a:rPr lang="en-US" sz="2000">
                <a:cs typeface="Calibri" panose="020F0502020204030204"/>
              </a:rPr>
              <a:t>"voluntary" submission of training materials. Se</a:t>
            </a:r>
            <a:r>
              <a:rPr lang="en-US" sz="2000">
                <a:ea typeface="+mn-lt"/>
                <a:cs typeface="+mn-lt"/>
              </a:rPr>
              <a:t>e </a:t>
            </a:r>
            <a:r>
              <a:rPr lang="en-US" sz="2000">
                <a:ea typeface="+mn-lt"/>
                <a:cs typeface="+mn-lt"/>
                <a:hlinkClick r:id="rId3"/>
              </a:rPr>
              <a:t>https://public-inspection.federalregister.gov/2020-23339.pdf</a:t>
            </a:r>
            <a:r>
              <a:rPr lang="en-US" sz="2000">
                <a:ea typeface="+mn-lt"/>
                <a:cs typeface="+mn-lt"/>
              </a:rPr>
              <a:t>  </a:t>
            </a:r>
          </a:p>
        </p:txBody>
      </p:sp>
    </p:spTree>
    <p:extLst>
      <p:ext uri="{BB962C8B-B14F-4D97-AF65-F5344CB8AC3E}">
        <p14:creationId xmlns:p14="http://schemas.microsoft.com/office/powerpoint/2010/main" val="68260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B0843C-86CD-480E-B9D4-E64D1EB301FC}">
  <ds:schemaRefs>
    <ds:schemaRef ds:uri="http://schemas.microsoft.com/office/2006/metadata/properties"/>
    <ds:schemaRef ds:uri="http://schemas.microsoft.com/office/infopath/2007/PartnerControls"/>
    <ds:schemaRef ds:uri="7244ee07-bebb-4256-851d-8920eeb3e1b7"/>
  </ds:schemaRefs>
</ds:datastoreItem>
</file>

<file path=customXml/itemProps2.xml><?xml version="1.0" encoding="utf-8"?>
<ds:datastoreItem xmlns:ds="http://schemas.openxmlformats.org/officeDocument/2006/customXml" ds:itemID="{5772963A-0220-41D6-B9B1-C736684CB04B}">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Slides>
  <Notes>3</Notes>
  <HiddenSlides>0</HiddenSlide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1_Office Theme</vt:lpstr>
      <vt:lpstr>NACDD  Policy Update October 21</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586</cp:revision>
  <cp:lastPrinted>2017-11-16T14:55:44Z</cp:lastPrinted>
  <dcterms:created xsi:type="dcterms:W3CDTF">2016-02-23T16:23:37Z</dcterms:created>
  <dcterms:modified xsi:type="dcterms:W3CDTF">2020-10-21T20:17:36Z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