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63" r:id="rId5"/>
    <p:sldMasterId id="2147483673" r:id="rId6"/>
  </p:sldMasterIdLst>
  <p:notesMasterIdLst>
    <p:notesMasterId r:id="rId17"/>
  </p:notesMasterIdLst>
  <p:sldIdLst>
    <p:sldId id="256" r:id="rId7"/>
    <p:sldId id="258" r:id="rId8"/>
    <p:sldId id="265" r:id="rId9"/>
    <p:sldId id="268" r:id="rId10"/>
    <p:sldId id="267" r:id="rId11"/>
    <p:sldId id="269" r:id="rId12"/>
    <p:sldId id="263" r:id="rId13"/>
    <p:sldId id="266" r:id="rId14"/>
    <p:sldId id="270" r:id="rId15"/>
    <p:sldId id="271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Montserrat" panose="020B0604020202020204" charset="0"/>
      <p:regular r:id="rId24"/>
      <p:bold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00A9CE"/>
    <a:srgbClr val="84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>
        <p:scale>
          <a:sx n="80" d="100"/>
          <a:sy n="80" d="100"/>
        </p:scale>
        <p:origin x="1550" y="62"/>
      </p:cViewPr>
      <p:guideLst/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4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8DEDB-8B38-4A41-B6C8-6F077E3A956A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8D773-378C-4852-8DA2-EA4D8166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1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3374" y="603849"/>
            <a:ext cx="4382218" cy="2286000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374" y="3019246"/>
            <a:ext cx="4382218" cy="750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F8530-C9F5-4AEF-9993-F37A2A15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EA9C95-8A88-4DB6-B174-82C53DC71D9C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3B8F3-2280-4624-9651-D295A085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7BC55-D6D0-47C2-9107-06A28337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FA19BC0-FD03-4BAC-B074-AB714DF11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27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11215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841441"/>
            <a:ext cx="4629150" cy="4343700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rgbClr val="84BD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911415"/>
            <a:ext cx="2949575" cy="32737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51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21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403088-4EA5-4949-97F0-CB37AB46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799636-8AC2-405D-B237-47B2163C7C64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1B7D202-EE91-4436-B130-14E1D93E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74ACEA-E7A7-4B8B-9A52-B6E57E28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D4307A5-A535-4F5C-ADDC-81BC99682E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758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33E86-DFCB-4189-B7AD-7DE57C0C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B98C-8328-41B2-9310-927B3A00847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3D8C1-C054-4B13-A7FF-96464EBD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41C14-B36F-4571-8A9A-60602A98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5EA9-28F2-459F-9280-3EAAAC26E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4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282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C76CF-DE9C-4F31-AB6F-FF27A887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0CCAF3-60CA-40D0-B17F-4E778E071A5A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FC230-84D6-4177-BA2C-2123AB8C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CF5FB-685B-4B2E-9069-066C96A6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68CBDE1-9E04-4672-891C-4C8FF546C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18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86342"/>
            <a:ext cx="3867150" cy="38074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6342"/>
            <a:ext cx="3867150" cy="38074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626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15875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2474793"/>
            <a:ext cx="386873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3298705"/>
            <a:ext cx="3868737" cy="2877808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474793"/>
            <a:ext cx="38877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98705"/>
            <a:ext cx="3887788" cy="2877808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142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95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11215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841441"/>
            <a:ext cx="4629150" cy="4343700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 sz="2400">
                <a:solidFill>
                  <a:srgbClr val="84BD00"/>
                </a:solidFill>
              </a:defRPr>
            </a:lvl2pPr>
            <a:lvl3pPr>
              <a:defRPr sz="2000">
                <a:solidFill>
                  <a:srgbClr val="84BD00"/>
                </a:solidFill>
              </a:defRPr>
            </a:lvl3pPr>
            <a:lvl4pPr>
              <a:defRPr sz="1800">
                <a:solidFill>
                  <a:srgbClr val="84BD00"/>
                </a:solidFill>
              </a:defRPr>
            </a:lvl4pPr>
            <a:lvl5pPr>
              <a:defRPr sz="1600">
                <a:solidFill>
                  <a:srgbClr val="84BD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911415"/>
            <a:ext cx="2949575" cy="32737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58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5B9D23E-BD31-4577-BACF-185930AE86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33888" y="365125"/>
            <a:ext cx="408146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9D4A207-4004-49D4-930C-2D5763FF59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33888" y="3235325"/>
            <a:ext cx="40814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7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ontserrat" panose="00000500000000000000" pitchFamily="50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defRPr sz="24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95CA0D0-C13F-4CC6-81F0-76A0993DA1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114935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31B88D5-C2D9-416E-A2EE-34908ED3C8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2609850"/>
            <a:ext cx="7886700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6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0062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A9C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A9C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A9C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.edu/catalog/25917/framework-for-equitable-allocation-of-covid-19-vaccin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A13744B-9E30-4738-BEC1-E40AD9DB5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4063" y="603250"/>
            <a:ext cx="4381500" cy="2286000"/>
          </a:xfrm>
        </p:spPr>
        <p:txBody>
          <a:bodyPr/>
          <a:lstStyle/>
          <a:p>
            <a:pPr eaLnBrk="1" hangingPunct="1"/>
            <a:r>
              <a:rPr lang="en-US" altLang="en-US" dirty="0"/>
              <a:t>SC COVID-19 Vaccine Advisory Committee</a:t>
            </a: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18ED3822-BD19-4E7C-B931-3B22CEB40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4063" y="3019425"/>
            <a:ext cx="4381500" cy="750888"/>
          </a:xfrm>
        </p:spPr>
        <p:txBody>
          <a:bodyPr/>
          <a:lstStyle/>
          <a:p>
            <a:pPr eaLnBrk="1" hangingPunct="1"/>
            <a:r>
              <a:rPr lang="en-US" altLang="en-US" dirty="0"/>
              <a:t>NASEM report</a:t>
            </a:r>
          </a:p>
          <a:p>
            <a:pPr eaLnBrk="1" hangingPunct="1"/>
            <a:r>
              <a:rPr lang="en-US" altLang="en-US" dirty="0"/>
              <a:t>October 14,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0BC3-C6F0-470A-94DE-9D165378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17E96-CF70-4F7A-96C8-3AB60B8FE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D3D89E-134D-4C79-BEA1-D9BF03D1D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89397"/>
            <a:ext cx="4329113" cy="5079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6E0EAB-7ADB-4ADC-81F5-CB89FD93279A}"/>
              </a:ext>
            </a:extLst>
          </p:cNvPr>
          <p:cNvSpPr txBox="1"/>
          <p:nvPr/>
        </p:nvSpPr>
        <p:spPr>
          <a:xfrm>
            <a:off x="286248" y="4876635"/>
            <a:ext cx="3669443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Note:  PDF of the full text of this document, as published in October 2020, may be downloaded at:</a:t>
            </a:r>
          </a:p>
          <a:p>
            <a:endParaRPr lang="en-US" sz="1200" dirty="0"/>
          </a:p>
          <a:p>
            <a:r>
              <a:rPr lang="en-US" sz="1200" dirty="0">
                <a:hlinkClick r:id="rId3"/>
              </a:rPr>
              <a:t>https://www.nap.edu/catalog/25917/framework-for-equitable-allocation-of-covid-19-vaccine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7939FF-1B43-4596-B661-21F0B4E2A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70" y="888558"/>
            <a:ext cx="3991589" cy="35467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5E191-2D43-4180-B86D-CA94D3AA4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2B955-4497-4C40-AE09-6A78F3654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4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4F2527-75B7-42BE-9D03-B72516739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94" y="927004"/>
            <a:ext cx="8829481" cy="56071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FB0B16-44BF-427C-87DB-FE44C56D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44CEB-EC91-461C-B1A3-C5ACCD00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40A73D-D251-4521-B112-3E153121737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149349"/>
            <a:ext cx="8448675" cy="447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280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3E9B-07C7-4DDE-ADD0-CFFEFD0D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D7A04-FBBB-45EC-8F27-BED656B16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CF0D0-6598-4EEB-9445-33A7FDD2FE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1390651"/>
            <a:ext cx="8886825" cy="4381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11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8321-7573-4FFF-B9A9-F9305F94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31CC7-1038-449B-A597-9E5C1DBF6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A7321D-2FF7-4B71-98E0-2086FD84A1F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149350"/>
            <a:ext cx="7696200" cy="271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407A5-8106-4578-9E6A-F6CFF7BAF3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" y="3829050"/>
            <a:ext cx="7615238" cy="302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79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F7F69B-983B-494C-9C6A-6C855EC76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31" y="885825"/>
            <a:ext cx="8684869" cy="58293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9B8F60B-252E-4931-A459-EAB0CD7C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7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1D003-F5A3-4EA7-B89A-A069F5D18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377553"/>
            <a:ext cx="9029700" cy="48077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FF7B61-1BF3-4F34-94C4-9FAAD047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4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0828-07FF-425F-A58F-5991DBFC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A4E85-2356-4733-9103-F5750D4C6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3FFE6-92C5-43A3-8BE5-C485639CF1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50951"/>
            <a:ext cx="8867775" cy="4838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99055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(Title Slide)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3F51287-4672-41F9-A057-8D78352F8B35}" vid="{422EF0E1-A3C6-44BA-9D96-4A2ECC02210D}"/>
    </a:ext>
  </a:extLst>
</a:theme>
</file>

<file path=ppt/theme/theme2.xml><?xml version="1.0" encoding="utf-8"?>
<a:theme xmlns:a="http://schemas.openxmlformats.org/drawingml/2006/main" name="Interio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3F51287-4672-41F9-A057-8D78352F8B35}" vid="{6B0DE9A8-42F4-4A83-BEA7-756DB3384D9A}"/>
    </a:ext>
  </a:extLst>
</a:theme>
</file>

<file path=ppt/theme/theme3.xml><?xml version="1.0" encoding="utf-8"?>
<a:theme xmlns:a="http://schemas.openxmlformats.org/drawingml/2006/main" name="Contact Us (Final Slid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53305B0147DF41820FA57A7FA1C568" ma:contentTypeVersion="11" ma:contentTypeDescription="Create a new document." ma:contentTypeScope="" ma:versionID="946265c13ed3c218b0320c43d1fb60e1">
  <xsd:schema xmlns:xsd="http://www.w3.org/2001/XMLSchema" xmlns:xs="http://www.w3.org/2001/XMLSchema" xmlns:p="http://schemas.microsoft.com/office/2006/metadata/properties" xmlns:ns3="b8d7484d-c0b8-4adb-a3a6-cf21ecb0bfe5" xmlns:ns4="04fca1ac-f605-4664-bfb2-9ed42ef7bd9c" targetNamespace="http://schemas.microsoft.com/office/2006/metadata/properties" ma:root="true" ma:fieldsID="44d22b90cbe7f3b920a56c55882816cb" ns3:_="" ns4:_="">
    <xsd:import namespace="b8d7484d-c0b8-4adb-a3a6-cf21ecb0bfe5"/>
    <xsd:import namespace="04fca1ac-f605-4664-bfb2-9ed42ef7bd9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7484d-c0b8-4adb-a3a6-cf21ecb0bf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ca1ac-f605-4664-bfb2-9ed42ef7b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5E360A-6152-4ADB-BD67-0A8BFCFD9E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DA4310-0AFE-4CAF-9918-26E170C5EE4A}">
  <ds:schemaRefs>
    <ds:schemaRef ds:uri="04fca1ac-f605-4664-bfb2-9ed42ef7bd9c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b8d7484d-c0b8-4adb-a3a6-cf21ecb0bfe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CEDDBD-BE30-4D99-9439-2B13FB4DF4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d7484d-c0b8-4adb-a3a6-cf21ecb0bfe5"/>
    <ds:schemaRef ds:uri="04fca1ac-f605-4664-bfb2-9ed42ef7bd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DHEC_Photos_Standard (1)</Template>
  <TotalTime>5638</TotalTime>
  <Words>48</Words>
  <Application>Microsoft Office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Montserrat</vt:lpstr>
      <vt:lpstr>Open Sans</vt:lpstr>
      <vt:lpstr>Arial</vt:lpstr>
      <vt:lpstr>Calibri Light</vt:lpstr>
      <vt:lpstr>Calibri</vt:lpstr>
      <vt:lpstr>Cover (Title Slide)</vt:lpstr>
      <vt:lpstr>Interior Slides</vt:lpstr>
      <vt:lpstr>Contact Us (Final Slide)</vt:lpstr>
      <vt:lpstr>SC COVID-19 Vaccine Advisory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Bell, Linda J.</dc:creator>
  <cp:lastModifiedBy>Kelly, Jane M.</cp:lastModifiedBy>
  <cp:revision>25</cp:revision>
  <dcterms:created xsi:type="dcterms:W3CDTF">2020-09-27T23:29:40Z</dcterms:created>
  <dcterms:modified xsi:type="dcterms:W3CDTF">2020-10-13T17:37:24Z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0x0101004453305B0147DF41820FA57A7FA1C568</vt:lpwstr>
  </property>
</Properties>
</file>