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10"/>
  </p:notesMasterIdLst>
  <p:sldIdLst>
    <p:sldId id="256" r:id="rId6"/>
    <p:sldId id="309" r:id="rId7"/>
    <p:sldId id="310" r:id="rId8"/>
    <p:sldId id="3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6202A-1FBD-6134-516A-7A35B555CE58}" v="2936" dt="2020-06-10T21:13:40.937"/>
    <p1510:client id="{0711AFCA-D5B5-34B4-480B-031763E9ADB2}" v="2108" dt="2020-04-22T21:19:56.939"/>
    <p1510:client id="{0C5F6025-E66E-2A61-7489-6D0808E1B516}" v="1" dt="2020-03-13T17:07:35.838"/>
    <p1510:client id="{1315B9E3-E32A-C65A-B584-C4F3E23E1323}" v="137" dt="2020-06-24T18:19:05.139"/>
    <p1510:client id="{185398D3-DEE6-4BCF-05AB-278F605DAB05}" v="24" dt="2020-08-05T00:09:43.512"/>
    <p1510:client id="{1C484A58-7637-2A35-DBDD-19195C9887FE}" v="3033" dt="2020-07-01T21:57:18.983"/>
    <p1510:client id="{224C3038-195C-AF1D-CE24-69D35D2543C1}" v="787" dt="2020-08-05T19:55:42.411"/>
    <p1510:client id="{2D2ACB97-EFDD-70DF-E148-74AEDF7FAB51}" v="2158" dt="2020-06-17T19:54:26.149"/>
    <p1510:client id="{2E5EAB53-7737-2A0E-FD34-A441C439366F}" v="2273" dt="2020-09-23T19:43:36.348"/>
    <p1510:client id="{32067CD1-933C-CC1D-B266-5CF3B470BAAE}" v="3410" dt="2020-04-30T20:01:35.937"/>
    <p1510:client id="{3DD2C6DE-A51F-2F22-BE60-AAC0BE59F81A}" v="79" dt="2020-04-17T18:08:34.367"/>
    <p1510:client id="{44AF20CE-6B83-A814-D0C4-566F6C07EC5E}" v="67" dt="2020-05-19T16:29:02.340"/>
    <p1510:client id="{56ED7A93-F774-7518-F587-F06DDCFA8A93}" v="1443" dt="2020-09-16T18:08:07.206"/>
    <p1510:client id="{5BC49F64-EBE6-05B8-883E-6132EE12C468}" v="3794" dt="2020-07-29T20:19:53.714"/>
    <p1510:client id="{5DFF6A4A-0F5C-4141-EF78-18BF4A25B81A}" v="74" dt="2020-09-01T16:01:57.826"/>
    <p1510:client id="{6239733B-7BE8-3D67-3DBB-009B31A7249F}" v="1703" dt="2020-07-08T04:47:25.934"/>
    <p1510:client id="{62F83E9F-E6A6-0509-9B54-8B200C29C02C}" v="866" dt="2020-05-20T19:31:27.787"/>
    <p1510:client id="{6305CAE4-2847-157E-EC9A-0222F94A1CCD}" v="216" dt="2020-05-27T18:24:23.052"/>
    <p1510:client id="{6D63E9E0-7C81-CAC1-9DAF-2D73739703AD}" v="344" dt="2020-04-30T17:03:11.819"/>
    <p1510:client id="{7EE89681-B69B-8868-901B-9E6308E4FD3D}" v="12" dt="2020-05-20T04:37:16.394"/>
    <p1510:client id="{8390CBCF-637A-5949-7B37-6F7FF58D271A}" v="546" dt="2020-05-20T20:08:20.523"/>
    <p1510:client id="{85F97B3C-4E96-4D3B-403C-10C1485379E6}" v="15" dt="2020-09-01T15:45:00.066"/>
    <p1510:client id="{88F49B6E-B9AB-45AB-EDBB-3FF9177070C4}" v="3580" dt="2020-06-04T17:58:35.823"/>
    <p1510:client id="{8DB70B7C-DBA6-7C7F-E5CA-3DFBE60D49AC}" v="297" dt="2020-10-07T19:38:47.442"/>
    <p1510:client id="{8F9742CE-90D4-5E0D-3669-DC4729693B1F}" v="54" dt="2020-05-19T03:09:47.925"/>
    <p1510:client id="{9CC9966E-3E90-9D6D-D196-5651F9B24AB3}" v="1299" dt="2020-05-06T19:50:00.649"/>
    <p1510:client id="{A444B01E-DE71-D943-AFB2-7A8B610DF118}" v="612" dt="2020-09-21T19:59:06.681"/>
    <p1510:client id="{B58D5ADC-B836-E3A0-5D2F-66DED8A2DBAC}" v="4056" dt="2020-07-22T20:02:08.497"/>
    <p1510:client id="{C02848A7-8ABC-5757-1F1C-3E7CC1128C94}" v="16" dt="2020-03-13T16:29:05.621"/>
    <p1510:client id="{C6DCE93C-AB04-4F77-8D52-6AA67706319F}" v="25" dt="2020-08-11T15:29:51.007"/>
    <p1510:client id="{C6DFB089-54DC-0B65-1470-88C207F29AEE}" v="491" dt="2020-07-15T20:04:11.964"/>
    <p1510:client id="{CF0EF46E-2758-7EB1-9D0E-E33AC0C55D22}" v="2843" dt="2020-08-26T19:17:52.612"/>
    <p1510:client id="{D819760F-F9CA-51CC-03B4-CD888A713B33}" v="3622" dt="2020-04-15T20:13:21.368"/>
    <p1510:client id="{D9CB2D88-5241-2E74-FBA0-167D27AAF649}" v="13" dt="2020-07-14T17:02:01.820"/>
    <p1510:client id="{DA8066C5-B2E7-C6B0-550E-1DCB8BC15F3D}" v="49" dt="2020-08-08T00:07:28.488"/>
    <p1510:client id="{DFA26018-049D-D3DC-F7C2-172C902974E5}" v="234" dt="2020-05-20T04:33:09.887"/>
    <p1510:client id="{E1AB6195-F4CC-9A32-D7A3-6B5EB47AB422}" v="5312" dt="2020-05-13T17:55:05.719"/>
    <p1510:client id="{E6FEB136-0CE0-6BC9-4DB8-DA4853EBEE62}" v="19" dt="2020-07-30T18:36:02.183"/>
    <p1510:client id="{EB9C8E00-867F-A7B5-724A-AB275B356076}" v="1469" dt="2020-05-27T20:03:11.904"/>
    <p1510:client id="{EBE42E34-C9E9-5785-3858-D528866C8F18}" v="464" dt="2020-08-05T20:02:29.465"/>
    <p1510:client id="{EF5EE5C4-FD79-9DF4-27BA-288752ED4552}" v="858" dt="2020-06-24T19:17:30.816"/>
    <p1510:client id="{F77752D8-FFAF-0153-9858-C8F151DA8FB2}" v="1105" dt="2020-06-23T17:08:28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8DB70B7C-DBA6-7C7F-E5CA-3DFBE60D49AC}"/>
    <pc:docChg chg="addSld delSld modSld">
      <pc:chgData name="Erin Prangley" userId="S::eprangley@nacdd.org::7f058b9a-f90a-4281-a8c6-5ba31926f190" providerId="AD" clId="Web-{8DB70B7C-DBA6-7C7F-E5CA-3DFBE60D49AC}" dt="2020-10-07T19:38:47.442" v="295" actId="20577"/>
      <pc:docMkLst>
        <pc:docMk/>
      </pc:docMkLst>
      <pc:sldChg chg="modSp">
        <pc:chgData name="Erin Prangley" userId="S::eprangley@nacdd.org::7f058b9a-f90a-4281-a8c6-5ba31926f190" providerId="AD" clId="Web-{8DB70B7C-DBA6-7C7F-E5CA-3DFBE60D49AC}" dt="2020-10-07T19:03:50.954" v="8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8DB70B7C-DBA6-7C7F-E5CA-3DFBE60D49AC}" dt="2020-10-07T19:03:50.954" v="8" actId="20577"/>
          <ac:spMkLst>
            <pc:docMk/>
            <pc:sldMk cId="1731942061" sldId="256"/>
            <ac:spMk id="2" creationId="{00000000-0000-0000-0000-000000000000}"/>
          </ac:spMkLst>
        </pc:spChg>
      </pc:sldChg>
      <pc:sldChg chg="del">
        <pc:chgData name="Erin Prangley" userId="S::eprangley@nacdd.org::7f058b9a-f90a-4281-a8c6-5ba31926f190" providerId="AD" clId="Web-{8DB70B7C-DBA6-7C7F-E5CA-3DFBE60D49AC}" dt="2020-10-07T19:04:25.753" v="17"/>
        <pc:sldMkLst>
          <pc:docMk/>
          <pc:sldMk cId="3724045768" sldId="271"/>
        </pc:sldMkLst>
      </pc:sldChg>
      <pc:sldChg chg="del">
        <pc:chgData name="Erin Prangley" userId="S::eprangley@nacdd.org::7f058b9a-f90a-4281-a8c6-5ba31926f190" providerId="AD" clId="Web-{8DB70B7C-DBA6-7C7F-E5CA-3DFBE60D49AC}" dt="2020-10-07T19:04:20.597" v="16"/>
        <pc:sldMkLst>
          <pc:docMk/>
          <pc:sldMk cId="1939224029" sldId="299"/>
        </pc:sldMkLst>
      </pc:sldChg>
      <pc:sldChg chg="modSp del">
        <pc:chgData name="Erin Prangley" userId="S::eprangley@nacdd.org::7f058b9a-f90a-4281-a8c6-5ba31926f190" providerId="AD" clId="Web-{8DB70B7C-DBA6-7C7F-E5CA-3DFBE60D49AC}" dt="2020-10-07T19:04:17.253" v="15"/>
        <pc:sldMkLst>
          <pc:docMk/>
          <pc:sldMk cId="1757543553" sldId="306"/>
        </pc:sldMkLst>
        <pc:spChg chg="mod">
          <ac:chgData name="Erin Prangley" userId="S::eprangley@nacdd.org::7f058b9a-f90a-4281-a8c6-5ba31926f190" providerId="AD" clId="Web-{8DB70B7C-DBA6-7C7F-E5CA-3DFBE60D49AC}" dt="2020-10-07T19:04:11.627" v="12" actId="20577"/>
          <ac:spMkLst>
            <pc:docMk/>
            <pc:sldMk cId="1757543553" sldId="306"/>
            <ac:spMk id="11" creationId="{FF32E854-9F86-4E83-9811-5267123F27F0}"/>
          </ac:spMkLst>
        </pc:spChg>
      </pc:sldChg>
      <pc:sldChg chg="addSp delSp modSp mod setBg">
        <pc:chgData name="Erin Prangley" userId="S::eprangley@nacdd.org::7f058b9a-f90a-4281-a8c6-5ba31926f190" providerId="AD" clId="Web-{8DB70B7C-DBA6-7C7F-E5CA-3DFBE60D49AC}" dt="2020-10-07T19:30:19.401" v="161"/>
        <pc:sldMkLst>
          <pc:docMk/>
          <pc:sldMk cId="1760597976" sldId="309"/>
        </pc:sldMkLst>
        <pc:spChg chg="del mod">
          <ac:chgData name="Erin Prangley" userId="S::eprangley@nacdd.org::7f058b9a-f90a-4281-a8c6-5ba31926f190" providerId="AD" clId="Web-{8DB70B7C-DBA6-7C7F-E5CA-3DFBE60D49AC}" dt="2020-10-07T19:20:56.292" v="22"/>
          <ac:spMkLst>
            <pc:docMk/>
            <pc:sldMk cId="1760597976" sldId="309"/>
            <ac:spMk id="2" creationId="{E61D84E7-A298-443D-A06C-0B9FADAF832A}"/>
          </ac:spMkLst>
        </pc:spChg>
        <pc:spChg chg="del">
          <ac:chgData name="Erin Prangley" userId="S::eprangley@nacdd.org::7f058b9a-f90a-4281-a8c6-5ba31926f190" providerId="AD" clId="Web-{8DB70B7C-DBA6-7C7F-E5CA-3DFBE60D49AC}" dt="2020-10-07T19:21:07.558" v="27"/>
          <ac:spMkLst>
            <pc:docMk/>
            <pc:sldMk cId="1760597976" sldId="309"/>
            <ac:spMk id="3" creationId="{4288B521-B84C-4CD3-96A0-A02BDDC6D96F}"/>
          </ac:spMkLst>
        </pc:spChg>
        <pc:spChg chg="del">
          <ac:chgData name="Erin Prangley" userId="S::eprangley@nacdd.org::7f058b9a-f90a-4281-a8c6-5ba31926f190" providerId="AD" clId="Web-{8DB70B7C-DBA6-7C7F-E5CA-3DFBE60D49AC}" dt="2020-10-07T19:21:12.011" v="28"/>
          <ac:spMkLst>
            <pc:docMk/>
            <pc:sldMk cId="1760597976" sldId="309"/>
            <ac:spMk id="5" creationId="{DD8BA156-446D-43A3-A06E-2559BEEA2DB0}"/>
          </ac:spMkLst>
        </pc:spChg>
        <pc:spChg chg="add del mod">
          <ac:chgData name="Erin Prangley" userId="S::eprangley@nacdd.org::7f058b9a-f90a-4281-a8c6-5ba31926f190" providerId="AD" clId="Web-{8DB70B7C-DBA6-7C7F-E5CA-3DFBE60D49AC}" dt="2020-10-07T19:26:49.993" v="103"/>
          <ac:spMkLst>
            <pc:docMk/>
            <pc:sldMk cId="1760597976" sldId="309"/>
            <ac:spMk id="11" creationId="{36B1CBA3-D447-494B-8069-6458778A9A75}"/>
          </ac:spMkLst>
        </pc:spChg>
        <pc:spChg chg="del ord">
          <ac:chgData name="Erin Prangley" userId="S::eprangley@nacdd.org::7f058b9a-f90a-4281-a8c6-5ba31926f190" providerId="AD" clId="Web-{8DB70B7C-DBA6-7C7F-E5CA-3DFBE60D49AC}" dt="2020-10-07T19:30:19.401" v="161"/>
          <ac:spMkLst>
            <pc:docMk/>
            <pc:sldMk cId="1760597976" sldId="309"/>
            <ac:spMk id="12" creationId="{FEC2EC40-3D6B-47FF-9F2C-C9EA7B039FB6}"/>
          </ac:spMkLst>
        </pc:spChg>
        <pc:spChg chg="del mod">
          <ac:chgData name="Erin Prangley" userId="S::eprangley@nacdd.org::7f058b9a-f90a-4281-a8c6-5ba31926f190" providerId="AD" clId="Web-{8DB70B7C-DBA6-7C7F-E5CA-3DFBE60D49AC}" dt="2020-10-07T19:21:03.120" v="26"/>
          <ac:spMkLst>
            <pc:docMk/>
            <pc:sldMk cId="1760597976" sldId="309"/>
            <ac:spMk id="13" creationId="{0C900FCB-4AD1-445A-BA5F-1457708E46F5}"/>
          </ac:spMkLst>
        </pc:spChg>
        <pc:spChg chg="add mod">
          <ac:chgData name="Erin Prangley" userId="S::eprangley@nacdd.org::7f058b9a-f90a-4281-a8c6-5ba31926f190" providerId="AD" clId="Web-{8DB70B7C-DBA6-7C7F-E5CA-3DFBE60D49AC}" dt="2020-10-07T19:29:58.086" v="160" actId="1076"/>
          <ac:spMkLst>
            <pc:docMk/>
            <pc:sldMk cId="1760597976" sldId="309"/>
            <ac:spMk id="14" creationId="{B64497D7-455D-47AE-B353-7599E89BDF8D}"/>
          </ac:spMkLst>
        </pc:spChg>
        <pc:spChg chg="add del">
          <ac:chgData name="Erin Prangley" userId="S::eprangley@nacdd.org::7f058b9a-f90a-4281-a8c6-5ba31926f190" providerId="AD" clId="Web-{8DB70B7C-DBA6-7C7F-E5CA-3DFBE60D49AC}" dt="2020-10-07T19:26:53.368" v="104"/>
          <ac:spMkLst>
            <pc:docMk/>
            <pc:sldMk cId="1760597976" sldId="309"/>
            <ac:spMk id="17" creationId="{112839B5-6527-4FE1-B5CA-71D5FFC47C0E}"/>
          </ac:spMkLst>
        </pc:spChg>
        <pc:spChg chg="add del">
          <ac:chgData name="Erin Prangley" userId="S::eprangley@nacdd.org::7f058b9a-f90a-4281-a8c6-5ba31926f190" providerId="AD" clId="Web-{8DB70B7C-DBA6-7C7F-E5CA-3DFBE60D49AC}" dt="2020-10-07T19:26:53.368" v="104"/>
          <ac:spMkLst>
            <pc:docMk/>
            <pc:sldMk cId="1760597976" sldId="309"/>
            <ac:spMk id="19" creationId="{089B37F3-721E-4809-A50E-9EE306404ED8}"/>
          </ac:spMkLst>
        </pc:spChg>
        <pc:spChg chg="add del">
          <ac:chgData name="Erin Prangley" userId="S::eprangley@nacdd.org::7f058b9a-f90a-4281-a8c6-5ba31926f190" providerId="AD" clId="Web-{8DB70B7C-DBA6-7C7F-E5CA-3DFBE60D49AC}" dt="2020-10-07T19:26:53.368" v="104"/>
          <ac:spMkLst>
            <pc:docMk/>
            <pc:sldMk cId="1760597976" sldId="309"/>
            <ac:spMk id="21" creationId="{6F32C1A4-2AC7-48CB-9AB7-B80470C0FD23}"/>
          </ac:spMkLst>
        </pc:spChg>
        <pc:spChg chg="add del">
          <ac:chgData name="Erin Prangley" userId="S::eprangley@nacdd.org::7f058b9a-f90a-4281-a8c6-5ba31926f190" providerId="AD" clId="Web-{8DB70B7C-DBA6-7C7F-E5CA-3DFBE60D49AC}" dt="2020-10-07T19:26:53.368" v="104"/>
          <ac:spMkLst>
            <pc:docMk/>
            <pc:sldMk cId="1760597976" sldId="309"/>
            <ac:spMk id="23" creationId="{BE12D8E2-6088-4997-A8C6-1794DA9E1D48}"/>
          </ac:spMkLst>
        </pc:spChg>
        <pc:spChg chg="add del">
          <ac:chgData name="Erin Prangley" userId="S::eprangley@nacdd.org::7f058b9a-f90a-4281-a8c6-5ba31926f190" providerId="AD" clId="Web-{8DB70B7C-DBA6-7C7F-E5CA-3DFBE60D49AC}" dt="2020-10-07T19:26:53.368" v="104"/>
          <ac:spMkLst>
            <pc:docMk/>
            <pc:sldMk cId="1760597976" sldId="309"/>
            <ac:spMk id="25" creationId="{FAF10F47-1605-47C5-AE58-9062909ADA42}"/>
          </ac:spMkLst>
        </pc:spChg>
        <pc:picChg chg="add del mod ord">
          <ac:chgData name="Erin Prangley" userId="S::eprangley@nacdd.org::7f058b9a-f90a-4281-a8c6-5ba31926f190" providerId="AD" clId="Web-{8DB70B7C-DBA6-7C7F-E5CA-3DFBE60D49AC}" dt="2020-10-07T19:28:17.262" v="114"/>
          <ac:picMkLst>
            <pc:docMk/>
            <pc:sldMk cId="1760597976" sldId="309"/>
            <ac:picMk id="4" creationId="{9CB8F0A5-C8A4-4B7D-967C-F4C52AE719BA}"/>
          </ac:picMkLst>
        </pc:picChg>
        <pc:picChg chg="add mod">
          <ac:chgData name="Erin Prangley" userId="S::eprangley@nacdd.org::7f058b9a-f90a-4281-a8c6-5ba31926f190" providerId="AD" clId="Web-{8DB70B7C-DBA6-7C7F-E5CA-3DFBE60D49AC}" dt="2020-10-07T19:29:09.617" v="121" actId="1076"/>
          <ac:picMkLst>
            <pc:docMk/>
            <pc:sldMk cId="1760597976" sldId="309"/>
            <ac:picMk id="6" creationId="{B0261BFD-5B66-45ED-BA2E-0A04F0586799}"/>
          </ac:picMkLst>
        </pc:picChg>
        <pc:picChg chg="add mod ord">
          <ac:chgData name="Erin Prangley" userId="S::eprangley@nacdd.org::7f058b9a-f90a-4281-a8c6-5ba31926f190" providerId="AD" clId="Web-{8DB70B7C-DBA6-7C7F-E5CA-3DFBE60D49AC}" dt="2020-10-07T19:26:53.368" v="104"/>
          <ac:picMkLst>
            <pc:docMk/>
            <pc:sldMk cId="1760597976" sldId="309"/>
            <ac:picMk id="7" creationId="{D23BF284-252E-4B8D-A823-95EA07FD5834}"/>
          </ac:picMkLst>
        </pc:picChg>
        <pc:picChg chg="add mod">
          <ac:chgData name="Erin Prangley" userId="S::eprangley@nacdd.org::7f058b9a-f90a-4281-a8c6-5ba31926f190" providerId="AD" clId="Web-{8DB70B7C-DBA6-7C7F-E5CA-3DFBE60D49AC}" dt="2020-10-07T19:26:53.368" v="104"/>
          <ac:picMkLst>
            <pc:docMk/>
            <pc:sldMk cId="1760597976" sldId="309"/>
            <ac:picMk id="8" creationId="{10BF9E77-04E1-45AD-8BD0-C8DB898D19E3}"/>
          </ac:picMkLst>
        </pc:picChg>
        <pc:picChg chg="add mod">
          <ac:chgData name="Erin Prangley" userId="S::eprangley@nacdd.org::7f058b9a-f90a-4281-a8c6-5ba31926f190" providerId="AD" clId="Web-{8DB70B7C-DBA6-7C7F-E5CA-3DFBE60D49AC}" dt="2020-10-07T19:28:24.602" v="117" actId="1076"/>
          <ac:picMkLst>
            <pc:docMk/>
            <pc:sldMk cId="1760597976" sldId="309"/>
            <ac:picMk id="9" creationId="{2FD9EA33-3907-4A39-9AA3-DA4D7E7C82C7}"/>
          </ac:picMkLst>
        </pc:picChg>
        <pc:picChg chg="add mod">
          <ac:chgData name="Erin Prangley" userId="S::eprangley@nacdd.org::7f058b9a-f90a-4281-a8c6-5ba31926f190" providerId="AD" clId="Web-{8DB70B7C-DBA6-7C7F-E5CA-3DFBE60D49AC}" dt="2020-10-07T19:29:06.711" v="120" actId="1076"/>
          <ac:picMkLst>
            <pc:docMk/>
            <pc:sldMk cId="1760597976" sldId="309"/>
            <ac:picMk id="10" creationId="{36BD014E-2F74-46BF-BD8C-813EFB0A54D9}"/>
          </ac:picMkLst>
        </pc:picChg>
        <pc:picChg chg="add mod">
          <ac:chgData name="Erin Prangley" userId="S::eprangley@nacdd.org::7f058b9a-f90a-4281-a8c6-5ba31926f190" providerId="AD" clId="Web-{8DB70B7C-DBA6-7C7F-E5CA-3DFBE60D49AC}" dt="2020-10-07T19:29:04.008" v="119" actId="1076"/>
          <ac:picMkLst>
            <pc:docMk/>
            <pc:sldMk cId="1760597976" sldId="309"/>
            <ac:picMk id="15" creationId="{499236D1-F4A7-450D-A1AD-80372A512025}"/>
          </ac:picMkLst>
        </pc:picChg>
      </pc:sldChg>
      <pc:sldChg chg="delSp modSp add replId">
        <pc:chgData name="Erin Prangley" userId="S::eprangley@nacdd.org::7f058b9a-f90a-4281-a8c6-5ba31926f190" providerId="AD" clId="Web-{8DB70B7C-DBA6-7C7F-E5CA-3DFBE60D49AC}" dt="2020-10-07T19:38:47.442" v="294" actId="20577"/>
        <pc:sldMkLst>
          <pc:docMk/>
          <pc:sldMk cId="910824747" sldId="310"/>
        </pc:sldMkLst>
        <pc:spChg chg="mod">
          <ac:chgData name="Erin Prangley" userId="S::eprangley@nacdd.org::7f058b9a-f90a-4281-a8c6-5ba31926f190" providerId="AD" clId="Web-{8DB70B7C-DBA6-7C7F-E5CA-3DFBE60D49AC}" dt="2020-10-07T19:37:29.302" v="287" actId="1076"/>
          <ac:spMkLst>
            <pc:docMk/>
            <pc:sldMk cId="910824747" sldId="310"/>
            <ac:spMk id="2" creationId="{E61D84E7-A298-443D-A06C-0B9FADAF832A}"/>
          </ac:spMkLst>
        </pc:spChg>
        <pc:spChg chg="mod">
          <ac:chgData name="Erin Prangley" userId="S::eprangley@nacdd.org::7f058b9a-f90a-4281-a8c6-5ba31926f190" providerId="AD" clId="Web-{8DB70B7C-DBA6-7C7F-E5CA-3DFBE60D49AC}" dt="2020-10-07T19:37:39.286" v="289" actId="1076"/>
          <ac:spMkLst>
            <pc:docMk/>
            <pc:sldMk cId="910824747" sldId="310"/>
            <ac:spMk id="3" creationId="{4288B521-B84C-4CD3-96A0-A02BDDC6D96F}"/>
          </ac:spMkLst>
        </pc:spChg>
        <pc:spChg chg="del mod">
          <ac:chgData name="Erin Prangley" userId="S::eprangley@nacdd.org::7f058b9a-f90a-4281-a8c6-5ba31926f190" providerId="AD" clId="Web-{8DB70B7C-DBA6-7C7F-E5CA-3DFBE60D49AC}" dt="2020-10-07T19:30:42.898" v="183"/>
          <ac:spMkLst>
            <pc:docMk/>
            <pc:sldMk cId="910824747" sldId="310"/>
            <ac:spMk id="5" creationId="{DD8BA156-446D-43A3-A06E-2559BEEA2DB0}"/>
          </ac:spMkLst>
        </pc:spChg>
        <pc:spChg chg="mod">
          <ac:chgData name="Erin Prangley" userId="S::eprangley@nacdd.org::7f058b9a-f90a-4281-a8c6-5ba31926f190" providerId="AD" clId="Web-{8DB70B7C-DBA6-7C7F-E5CA-3DFBE60D49AC}" dt="2020-10-07T19:38:47.442" v="294" actId="20577"/>
          <ac:spMkLst>
            <pc:docMk/>
            <pc:sldMk cId="910824747" sldId="310"/>
            <ac:spMk id="12" creationId="{FEC2EC40-3D6B-47FF-9F2C-C9EA7B039FB6}"/>
          </ac:spMkLst>
        </pc:spChg>
        <pc:spChg chg="mod">
          <ac:chgData name="Erin Prangley" userId="S::eprangley@nacdd.org::7f058b9a-f90a-4281-a8c6-5ba31926f190" providerId="AD" clId="Web-{8DB70B7C-DBA6-7C7F-E5CA-3DFBE60D49AC}" dt="2020-10-07T19:37:34.239" v="288" actId="1076"/>
          <ac:spMkLst>
            <pc:docMk/>
            <pc:sldMk cId="910824747" sldId="310"/>
            <ac:spMk id="13" creationId="{0C900FCB-4AD1-445A-BA5F-1457708E46F5}"/>
          </ac:spMkLst>
        </pc:spChg>
      </pc:sldChg>
      <pc:sldChg chg="del">
        <pc:chgData name="Erin Prangley" userId="S::eprangley@nacdd.org::7f058b9a-f90a-4281-a8c6-5ba31926f190" providerId="AD" clId="Web-{8DB70B7C-DBA6-7C7F-E5CA-3DFBE60D49AC}" dt="2020-10-07T19:03:53.533" v="11"/>
        <pc:sldMkLst>
          <pc:docMk/>
          <pc:sldMk cId="3529405876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baseline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-c-d.org/fichiers/Final-10-4-20-OMB-Directive.pdf" TargetMode="External"/><Relationship Id="rId2" Type="http://schemas.openxmlformats.org/officeDocument/2006/relationships/hyperlink" Target="https://bit.ly/2Gyuus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 Light"/>
              </a:rPr>
              <a:t>NACDD </a:t>
            </a:r>
            <a:br>
              <a:rPr lang="en-US">
                <a:latin typeface="Calibri"/>
                <a:cs typeface="Calibri Light"/>
              </a:rPr>
            </a:br>
            <a:r>
              <a:rPr lang="en-US">
                <a:latin typeface="Calibri"/>
                <a:cs typeface="Calibri Light"/>
              </a:rPr>
              <a:t>Policy Update</a:t>
            </a:r>
            <a:br>
              <a:rPr lang="en-US">
                <a:latin typeface="Calibri"/>
                <a:cs typeface="Calibri Light"/>
              </a:rPr>
            </a:br>
            <a:r>
              <a:rPr lang="en-US">
                <a:latin typeface="Calibri"/>
                <a:cs typeface="Calibri Light"/>
              </a:rPr>
              <a:t>October 6,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/>
              <a:t>Erin </a:t>
            </a:r>
            <a:r>
              <a:rPr lang="en-US" err="1"/>
              <a:t>Prangley</a:t>
            </a:r>
            <a:r>
              <a:rPr lang="en-US"/>
              <a:t>, NACDD, Director, Public Policy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eprangley@nacdd.org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0261BFD-5B66-45ED-BA2E-0A04F058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692" y="4354509"/>
            <a:ext cx="2743200" cy="1365745"/>
          </a:xfrm>
          <a:prstGeom prst="rect">
            <a:avLst/>
          </a:prstGeom>
        </p:spPr>
      </p:pic>
      <p:pic>
        <p:nvPicPr>
          <p:cNvPr id="7" name="Picture 7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D23BF284-252E-4B8D-A823-95EA07FD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95" y="976921"/>
            <a:ext cx="2743200" cy="163313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0BF9E77-04E1-45AD-8BD0-C8DB898D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693" y="2745155"/>
            <a:ext cx="2743200" cy="173939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FD9EA33-3907-4A39-9AA3-DA4D7E7C8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132" y="3427897"/>
            <a:ext cx="2743200" cy="1749230"/>
          </a:xfrm>
          <a:prstGeom prst="rect">
            <a:avLst/>
          </a:prstGeom>
        </p:spPr>
      </p:pic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6BD014E-2F74-46BF-BD8C-813EFB0A5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725" y="759365"/>
            <a:ext cx="2743200" cy="17042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4497D7-455D-47AE-B353-7599E89BDF8D}"/>
              </a:ext>
            </a:extLst>
          </p:cNvPr>
          <p:cNvSpPr txBox="1"/>
          <p:nvPr/>
        </p:nvSpPr>
        <p:spPr>
          <a:xfrm>
            <a:off x="4303306" y="2645790"/>
            <a:ext cx="3672467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COVID-19 Impact on State Budget </a:t>
            </a:r>
          </a:p>
          <a:p>
            <a:r>
              <a:rPr lang="en-US"/>
              <a:t>Recording at </a:t>
            </a:r>
            <a:r>
              <a:rPr lang="en-US">
                <a:ea typeface="+mn-lt"/>
                <a:cs typeface="+mn-lt"/>
              </a:rPr>
              <a:t>https://bit.ly/3nuLtMD</a:t>
            </a:r>
            <a:endParaRPr lang="en-US">
              <a:cs typeface="Calibri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499236D1-F4A7-450D-A1AD-80372A512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551" y="282109"/>
            <a:ext cx="2743200" cy="17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9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1D84E7-A298-443D-A06C-0B9FADAF832A}"/>
              </a:ext>
            </a:extLst>
          </p:cNvPr>
          <p:cNvSpPr txBox="1"/>
          <p:nvPr/>
        </p:nvSpPr>
        <p:spPr>
          <a:xfrm>
            <a:off x="509901" y="303433"/>
            <a:ext cx="48452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/>
                <a:cs typeface="Calibri"/>
              </a:rPr>
              <a:t>Administrative Update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2EC40-3D6B-47FF-9F2C-C9EA7B039FB6}"/>
              </a:ext>
            </a:extLst>
          </p:cNvPr>
          <p:cNvSpPr txBox="1"/>
          <p:nvPr/>
        </p:nvSpPr>
        <p:spPr>
          <a:xfrm>
            <a:off x="516375" y="3724595"/>
            <a:ext cx="754292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cs typeface="Calibri"/>
              </a:rPr>
              <a:t>Supreme Court</a:t>
            </a:r>
          </a:p>
          <a:p>
            <a:r>
              <a:rPr lang="en-US">
                <a:ea typeface="+mn-lt"/>
                <a:cs typeface="+mn-lt"/>
              </a:rPr>
              <a:t>AUCD Opposes the Nomination of Judge Amy Coney Barrett to the Supreme Court of the United States. See </a:t>
            </a:r>
            <a:r>
              <a:rPr lang="en-US">
                <a:ea typeface="+mn-lt"/>
                <a:cs typeface="+mn-lt"/>
                <a:hlinkClick r:id="rId2"/>
              </a:rPr>
              <a:t>https://bit.ly/2Gyuusg</a:t>
            </a:r>
            <a:r>
              <a:rPr lang="en-US">
                <a:ea typeface="+mn-lt"/>
                <a:cs typeface="+mn-lt"/>
              </a:rPr>
              <a:t>  </a:t>
            </a:r>
            <a:endParaRPr lang="en-US"/>
          </a:p>
          <a:p>
            <a:r>
              <a:rPr lang="en-US" u="sng">
                <a:cs typeface="Calibri"/>
              </a:rPr>
              <a:t>Executive Order on Training</a:t>
            </a:r>
          </a:p>
          <a:p>
            <a:r>
              <a:rPr lang="en-US">
                <a:ea typeface="+mn-lt"/>
                <a:cs typeface="+mn-lt"/>
              </a:rPr>
              <a:t>Consortium for Citizens with Disabilities (CCD) Education Taskforce Condemns Office of Management Budget (OMB) Memo &amp; U.S. Department of Education (ED) Prohibition of AntiRacist Activities. See </a:t>
            </a:r>
            <a:r>
              <a:rPr lang="en-US">
                <a:ea typeface="+mn-lt"/>
                <a:cs typeface="+mn-lt"/>
                <a:hlinkClick r:id="rId3"/>
              </a:rPr>
              <a:t>http://c-c-d.org/fichiers/Final-10-4-20-OMB-Directive.pdf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endParaRPr lang="en-US" u="sng">
              <a:cs typeface="Calibri"/>
            </a:endParaRPr>
          </a:p>
          <a:p>
            <a:endParaRPr lang="en-US" u="sng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00FCB-4AD1-445A-BA5F-1457708E46F5}"/>
              </a:ext>
            </a:extLst>
          </p:cNvPr>
          <p:cNvSpPr txBox="1"/>
          <p:nvPr/>
        </p:nvSpPr>
        <p:spPr>
          <a:xfrm>
            <a:off x="513107" y="821047"/>
            <a:ext cx="894430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cs typeface="Calibri"/>
              </a:rPr>
              <a:t>Emergency Extended!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Public Health Emergency has been extended to January 23, 2021.  HHS Secretary Alex Azar extended the COVID-19 Public Health Emergency (PHE) for an additional 90 days. The PHE, which would have ended on October 23rd, is now extended to January 23rd, 2021, unless there is a further extension. Because Section 1135 waivers generally expire when the underlying emergency/disaster declaration terminates, the extension will impact the termination dates of 1135 waivers currently in place. However, Appendix K termination dates are not affected by the extension.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8B521-B84C-4CD3-96A0-A02BDDC6D96F}"/>
              </a:ext>
            </a:extLst>
          </p:cNvPr>
          <p:cNvSpPr txBox="1"/>
          <p:nvPr/>
        </p:nvSpPr>
        <p:spPr>
          <a:xfrm>
            <a:off x="483626" y="3236930"/>
            <a:ext cx="400444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Coalition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91082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3FEC-FC81-4CE5-B59B-B0562765C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0702"/>
            <a:ext cx="9144000" cy="1079261"/>
          </a:xfrm>
        </p:spPr>
        <p:txBody>
          <a:bodyPr>
            <a:normAutofit fontScale="90000"/>
          </a:bodyPr>
          <a:lstStyle/>
          <a:p>
            <a:r>
              <a:rPr lang="en-US" sz="4000">
                <a:cs typeface="Calibri Light"/>
              </a:rPr>
              <a:t>For more information contact </a:t>
            </a:r>
            <a:br>
              <a:rPr lang="en-US" sz="4000">
                <a:cs typeface="Calibri Light"/>
              </a:rPr>
            </a:br>
            <a:r>
              <a:rPr lang="en-US" sz="4000">
                <a:cs typeface="Calibri Light"/>
              </a:rPr>
              <a:t>Erin Prangley at eprangley@nacdd.org</a:t>
            </a:r>
          </a:p>
        </p:txBody>
      </p:sp>
    </p:spTree>
    <p:extLst>
      <p:ext uri="{BB962C8B-B14F-4D97-AF65-F5344CB8AC3E}">
        <p14:creationId xmlns:p14="http://schemas.microsoft.com/office/powerpoint/2010/main" val="34856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>Robert McWilliams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0843C-86CD-480E-B9D4-E64D1EB301FC}">
  <ds:schemaRefs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72963A-0220-41D6-B9B1-C736684CB04B}">
  <ds:schemaRefs>
    <ds:schemaRef ds:uri="560c9c75-9737-4a47-90d7-3192440b0b55"/>
    <ds:schemaRef ds:uri="7244ee07-bebb-4256-851d-8920eeb3e1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NACDD  Policy Update October 6, 2020</vt:lpstr>
      <vt:lpstr>PowerPoint Presentation</vt:lpstr>
      <vt:lpstr>PowerPoint Presentation</vt:lpstr>
      <vt:lpstr>For more information contact  Erin Prangley at eprangley@nacdd.org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1</cp:revision>
  <cp:lastPrinted>2017-11-16T14:55:44Z</cp:lastPrinted>
  <dcterms:created xsi:type="dcterms:W3CDTF">2016-02-23T16:23:37Z</dcterms:created>
  <dcterms:modified xsi:type="dcterms:W3CDTF">2020-10-07T19:39:00Z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Order">
    <vt:r8>3760800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