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13"/>
  </p:notesMasterIdLst>
  <p:sldIdLst>
    <p:sldId id="256" r:id="rId6"/>
    <p:sldId id="311" r:id="rId7"/>
    <p:sldId id="306" r:id="rId8"/>
    <p:sldId id="299" r:id="rId9"/>
    <p:sldId id="309" r:id="rId10"/>
    <p:sldId id="271" r:id="rId11"/>
    <p:sldId id="30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6202A-1FBD-6134-516A-7A35B555CE58}" v="2936" dt="2020-06-10T21:13:40.937"/>
    <p1510:client id="{0711AFCA-D5B5-34B4-480B-031763E9ADB2}" v="2108" dt="2020-04-22T21:19:56.939"/>
    <p1510:client id="{0C5F6025-E66E-2A61-7489-6D0808E1B516}" v="1" dt="2020-03-13T17:07:35.838"/>
    <p1510:client id="{1315B9E3-E32A-C65A-B584-C4F3E23E1323}" v="137" dt="2020-06-24T18:19:05.139"/>
    <p1510:client id="{185398D3-DEE6-4BCF-05AB-278F605DAB05}" v="24" dt="2020-08-05T00:09:43.512"/>
    <p1510:client id="{1C484A58-7637-2A35-DBDD-19195C9887FE}" v="3033" dt="2020-07-01T21:57:18.983"/>
    <p1510:client id="{224C3038-195C-AF1D-CE24-69D35D2543C1}" v="787" dt="2020-08-05T19:55:42.411"/>
    <p1510:client id="{2D2ACB97-EFDD-70DF-E148-74AEDF7FAB51}" v="2158" dt="2020-06-17T19:54:26.149"/>
    <p1510:client id="{2E5EAB53-7737-2A0E-FD34-A441C439366F}" v="2271" dt="2020-09-23T19:36:26.932"/>
    <p1510:client id="{32067CD1-933C-CC1D-B266-5CF3B470BAAE}" v="3410" dt="2020-04-30T20:01:35.937"/>
    <p1510:client id="{3DD2C6DE-A51F-2F22-BE60-AAC0BE59F81A}" v="79" dt="2020-04-17T18:08:34.367"/>
    <p1510:client id="{44AF20CE-6B83-A814-D0C4-566F6C07EC5E}" v="67" dt="2020-05-19T16:29:02.340"/>
    <p1510:client id="{56ED7A93-F774-7518-F587-F06DDCFA8A93}" v="1443" dt="2020-09-16T18:08:07.206"/>
    <p1510:client id="{5BC49F64-EBE6-05B8-883E-6132EE12C468}" v="3794" dt="2020-07-29T20:19:53.714"/>
    <p1510:client id="{5DFF6A4A-0F5C-4141-EF78-18BF4A25B81A}" v="74" dt="2020-09-01T16:01:57.826"/>
    <p1510:client id="{6239733B-7BE8-3D67-3DBB-009B31A7249F}" v="1703" dt="2020-07-08T04:47:25.934"/>
    <p1510:client id="{62F83E9F-E6A6-0509-9B54-8B200C29C02C}" v="866" dt="2020-05-20T19:31:27.787"/>
    <p1510:client id="{6305CAE4-2847-157E-EC9A-0222F94A1CCD}" v="216" dt="2020-05-27T18:24:23.052"/>
    <p1510:client id="{6D63E9E0-7C81-CAC1-9DAF-2D73739703AD}" v="344" dt="2020-04-30T17:03:11.819"/>
    <p1510:client id="{7EE89681-B69B-8868-901B-9E6308E4FD3D}" v="12" dt="2020-05-20T04:37:16.394"/>
    <p1510:client id="{8390CBCF-637A-5949-7B37-6F7FF58D271A}" v="546" dt="2020-05-20T20:08:20.523"/>
    <p1510:client id="{85F97B3C-4E96-4D3B-403C-10C1485379E6}" v="15" dt="2020-09-01T15:45:00.066"/>
    <p1510:client id="{88F49B6E-B9AB-45AB-EDBB-3FF9177070C4}" v="3580" dt="2020-06-04T17:58:35.823"/>
    <p1510:client id="{8F9742CE-90D4-5E0D-3669-DC4729693B1F}" v="54" dt="2020-05-19T03:09:47.925"/>
    <p1510:client id="{9CC9966E-3E90-9D6D-D196-5651F9B24AB3}" v="1299" dt="2020-05-06T19:50:00.649"/>
    <p1510:client id="{A444B01E-DE71-D943-AFB2-7A8B610DF118}" v="612" dt="2020-09-21T19:59:06.681"/>
    <p1510:client id="{B58D5ADC-B836-E3A0-5D2F-66DED8A2DBAC}" v="4056" dt="2020-07-22T20:02:08.497"/>
    <p1510:client id="{C02848A7-8ABC-5757-1F1C-3E7CC1128C94}" v="16" dt="2020-03-13T16:29:05.621"/>
    <p1510:client id="{C6DCE93C-AB04-4F77-8D52-6AA67706319F}" v="25" dt="2020-08-11T15:29:51.007"/>
    <p1510:client id="{C6DFB089-54DC-0B65-1470-88C207F29AEE}" v="491" dt="2020-07-15T20:04:11.964"/>
    <p1510:client id="{CF0EF46E-2758-7EB1-9D0E-E33AC0C55D22}" v="2843" dt="2020-08-26T19:17:52.612"/>
    <p1510:client id="{D819760F-F9CA-51CC-03B4-CD888A713B33}" v="3622" dt="2020-04-15T20:13:21.368"/>
    <p1510:client id="{D9CB2D88-5241-2E74-FBA0-167D27AAF649}" v="13" dt="2020-07-14T17:02:01.820"/>
    <p1510:client id="{DA8066C5-B2E7-C6B0-550E-1DCB8BC15F3D}" v="49" dt="2020-08-08T00:07:28.488"/>
    <p1510:client id="{DFA26018-049D-D3DC-F7C2-172C902974E5}" v="234" dt="2020-05-20T04:33:09.887"/>
    <p1510:client id="{E1AB6195-F4CC-9A32-D7A3-6B5EB47AB422}" v="5312" dt="2020-05-13T17:55:05.719"/>
    <p1510:client id="{E6FEB136-0CE0-6BC9-4DB8-DA4853EBEE62}" v="19" dt="2020-07-30T18:36:02.183"/>
    <p1510:client id="{EB9C8E00-867F-A7B5-724A-AB275B356076}" v="1469" dt="2020-05-27T20:03:11.904"/>
    <p1510:client id="{EBE42E34-C9E9-5785-3858-D528866C8F18}" v="464" dt="2020-08-05T20:02:29.465"/>
    <p1510:client id="{EF5EE5C4-FD79-9DF4-27BA-288752ED4552}" v="858" dt="2020-06-24T19:17:30.816"/>
    <p1510:client id="{F77752D8-FFAF-0153-9858-C8F151DA8FB2}" v="1105" dt="2020-06-23T17:08:28.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A444B01E-DE71-D943-AFB2-7A8B610DF118}"/>
    <pc:docChg chg="addSld delSld modSld">
      <pc:chgData name="Erin Prangley" userId="S::eprangley@nacdd.org::7f058b9a-f90a-4281-a8c6-5ba31926f190" providerId="AD" clId="Web-{A444B01E-DE71-D943-AFB2-7A8B610DF118}" dt="2020-09-21T19:59:06.681" v="601"/>
      <pc:docMkLst>
        <pc:docMk/>
      </pc:docMkLst>
      <pc:sldChg chg="modSp">
        <pc:chgData name="Erin Prangley" userId="S::eprangley@nacdd.org::7f058b9a-f90a-4281-a8c6-5ba31926f190" providerId="AD" clId="Web-{A444B01E-DE71-D943-AFB2-7A8B610DF118}" dt="2020-09-21T17:24:54.143" v="6" actId="20577"/>
        <pc:sldMkLst>
          <pc:docMk/>
          <pc:sldMk cId="1731942061" sldId="256"/>
        </pc:sldMkLst>
        <pc:spChg chg="mod">
          <ac:chgData name="Erin Prangley" userId="S::eprangley@nacdd.org::7f058b9a-f90a-4281-a8c6-5ba31926f190" providerId="AD" clId="Web-{A444B01E-DE71-D943-AFB2-7A8B610DF118}" dt="2020-09-21T17:24:54.143" v="6" actId="20577"/>
          <ac:spMkLst>
            <pc:docMk/>
            <pc:sldMk cId="1731942061" sldId="256"/>
            <ac:spMk id="2" creationId="{00000000-0000-0000-0000-000000000000}"/>
          </ac:spMkLst>
        </pc:spChg>
      </pc:sldChg>
      <pc:sldChg chg="modSp del">
        <pc:chgData name="Erin Prangley" userId="S::eprangley@nacdd.org::7f058b9a-f90a-4281-a8c6-5ba31926f190" providerId="AD" clId="Web-{A444B01E-DE71-D943-AFB2-7A8B610DF118}" dt="2020-09-21T17:28:03.738" v="13"/>
        <pc:sldMkLst>
          <pc:docMk/>
          <pc:sldMk cId="767572981" sldId="298"/>
        </pc:sldMkLst>
        <pc:spChg chg="mod">
          <ac:chgData name="Erin Prangley" userId="S::eprangley@nacdd.org::7f058b9a-f90a-4281-a8c6-5ba31926f190" providerId="AD" clId="Web-{A444B01E-DE71-D943-AFB2-7A8B610DF118}" dt="2020-09-21T17:25:30.831" v="9" actId="20577"/>
          <ac:spMkLst>
            <pc:docMk/>
            <pc:sldMk cId="767572981" sldId="298"/>
            <ac:spMk id="3" creationId="{E43B1AE2-FE96-4EAE-A73C-E59011B567B7}"/>
          </ac:spMkLst>
        </pc:spChg>
      </pc:sldChg>
      <pc:sldChg chg="addSp delSp modSp">
        <pc:chgData name="Erin Prangley" userId="S::eprangley@nacdd.org::7f058b9a-f90a-4281-a8c6-5ba31926f190" providerId="AD" clId="Web-{A444B01E-DE71-D943-AFB2-7A8B610DF118}" dt="2020-09-21T18:12:06.453" v="600" actId="1076"/>
        <pc:sldMkLst>
          <pc:docMk/>
          <pc:sldMk cId="1939224029" sldId="299"/>
        </pc:sldMkLst>
        <pc:spChg chg="mod">
          <ac:chgData name="Erin Prangley" userId="S::eprangley@nacdd.org::7f058b9a-f90a-4281-a8c6-5ba31926f190" providerId="AD" clId="Web-{A444B01E-DE71-D943-AFB2-7A8B610DF118}" dt="2020-09-21T17:28:32.972" v="26" actId="20577"/>
          <ac:spMkLst>
            <pc:docMk/>
            <pc:sldMk cId="1939224029" sldId="299"/>
            <ac:spMk id="2" creationId="{E61D84E7-A298-443D-A06C-0B9FADAF832A}"/>
          </ac:spMkLst>
        </pc:spChg>
        <pc:spChg chg="del mod">
          <ac:chgData name="Erin Prangley" userId="S::eprangley@nacdd.org::7f058b9a-f90a-4281-a8c6-5ba31926f190" providerId="AD" clId="Web-{A444B01E-DE71-D943-AFB2-7A8B610DF118}" dt="2020-09-21T17:28:44.847" v="31"/>
          <ac:spMkLst>
            <pc:docMk/>
            <pc:sldMk cId="1939224029" sldId="299"/>
            <ac:spMk id="3" creationId="{E43B1AE2-FE96-4EAE-A73C-E59011B567B7}"/>
          </ac:spMkLst>
        </pc:spChg>
        <pc:spChg chg="del mod">
          <ac:chgData name="Erin Prangley" userId="S::eprangley@nacdd.org::7f058b9a-f90a-4281-a8c6-5ba31926f190" providerId="AD" clId="Web-{A444B01E-DE71-D943-AFB2-7A8B610DF118}" dt="2020-09-21T17:28:59.457" v="38"/>
          <ac:spMkLst>
            <pc:docMk/>
            <pc:sldMk cId="1939224029" sldId="299"/>
            <ac:spMk id="4" creationId="{D662C48E-952E-4526-B04E-B14BEE859EAD}"/>
          </ac:spMkLst>
        </pc:spChg>
        <pc:spChg chg="del mod">
          <ac:chgData name="Erin Prangley" userId="S::eprangley@nacdd.org::7f058b9a-f90a-4281-a8c6-5ba31926f190" providerId="AD" clId="Web-{A444B01E-DE71-D943-AFB2-7A8B610DF118}" dt="2020-09-21T17:29:11.894" v="44"/>
          <ac:spMkLst>
            <pc:docMk/>
            <pc:sldMk cId="1939224029" sldId="299"/>
            <ac:spMk id="5" creationId="{973EDC19-5BDD-420F-9A2B-53FCAACACC25}"/>
          </ac:spMkLst>
        </pc:spChg>
        <pc:spChg chg="add del mod">
          <ac:chgData name="Erin Prangley" userId="S::eprangley@nacdd.org::7f058b9a-f90a-4281-a8c6-5ba31926f190" providerId="AD" clId="Web-{A444B01E-DE71-D943-AFB2-7A8B610DF118}" dt="2020-09-21T17:29:04.644" v="39"/>
          <ac:spMkLst>
            <pc:docMk/>
            <pc:sldMk cId="1939224029" sldId="299"/>
            <ac:spMk id="8" creationId="{401D61AB-C78D-41D2-B8B1-D9D245E5DF83}"/>
          </ac:spMkLst>
        </pc:spChg>
        <pc:spChg chg="add del">
          <ac:chgData name="Erin Prangley" userId="S::eprangley@nacdd.org::7f058b9a-f90a-4281-a8c6-5ba31926f190" providerId="AD" clId="Web-{A444B01E-DE71-D943-AFB2-7A8B610DF118}" dt="2020-09-21T17:38:55.662" v="107"/>
          <ac:spMkLst>
            <pc:docMk/>
            <pc:sldMk cId="1939224029" sldId="299"/>
            <ac:spMk id="10" creationId="{30E9E62C-7C1E-4329-BCE2-6C1C09F863B5}"/>
          </ac:spMkLst>
        </pc:spChg>
        <pc:spChg chg="add mod">
          <ac:chgData name="Erin Prangley" userId="S::eprangley@nacdd.org::7f058b9a-f90a-4281-a8c6-5ba31926f190" providerId="AD" clId="Web-{A444B01E-DE71-D943-AFB2-7A8B610DF118}" dt="2020-09-21T17:40:34.335" v="134" actId="20577"/>
          <ac:spMkLst>
            <pc:docMk/>
            <pc:sldMk cId="1939224029" sldId="299"/>
            <ac:spMk id="11" creationId="{CB5786B1-9C7E-4BA9-B10C-84114CA955B5}"/>
          </ac:spMkLst>
        </pc:spChg>
        <pc:spChg chg="add mod">
          <ac:chgData name="Erin Prangley" userId="S::eprangley@nacdd.org::7f058b9a-f90a-4281-a8c6-5ba31926f190" providerId="AD" clId="Web-{A444B01E-DE71-D943-AFB2-7A8B610DF118}" dt="2020-09-21T18:12:06.453" v="600" actId="1076"/>
          <ac:spMkLst>
            <pc:docMk/>
            <pc:sldMk cId="1939224029" sldId="299"/>
            <ac:spMk id="12" creationId="{FEC2EC40-3D6B-47FF-9F2C-C9EA7B039FB6}"/>
          </ac:spMkLst>
        </pc:spChg>
        <pc:spChg chg="add mod">
          <ac:chgData name="Erin Prangley" userId="S::eprangley@nacdd.org::7f058b9a-f90a-4281-a8c6-5ba31926f190" providerId="AD" clId="Web-{A444B01E-DE71-D943-AFB2-7A8B610DF118}" dt="2020-09-21T18:11:59.405" v="599" actId="14100"/>
          <ac:spMkLst>
            <pc:docMk/>
            <pc:sldMk cId="1939224029" sldId="299"/>
            <ac:spMk id="13" creationId="{0C900FCB-4AD1-445A-BA5F-1457708E46F5}"/>
          </ac:spMkLst>
        </pc:spChg>
        <pc:spChg chg="add mod">
          <ac:chgData name="Erin Prangley" userId="S::eprangley@nacdd.org::7f058b9a-f90a-4281-a8c6-5ba31926f190" providerId="AD" clId="Web-{A444B01E-DE71-D943-AFB2-7A8B610DF118}" dt="2020-09-21T17:58:30.996" v="444" actId="20577"/>
          <ac:spMkLst>
            <pc:docMk/>
            <pc:sldMk cId="1939224029" sldId="299"/>
            <ac:spMk id="14" creationId="{A909AB2B-46BE-4FCC-A5C6-6273675FF35A}"/>
          </ac:spMkLst>
        </pc:spChg>
        <pc:picChg chg="add mod">
          <ac:chgData name="Erin Prangley" userId="S::eprangley@nacdd.org::7f058b9a-f90a-4281-a8c6-5ba31926f190" providerId="AD" clId="Web-{A444B01E-DE71-D943-AFB2-7A8B610DF118}" dt="2020-09-21T17:39:49.100" v="115" actId="14100"/>
          <ac:picMkLst>
            <pc:docMk/>
            <pc:sldMk cId="1939224029" sldId="299"/>
            <ac:picMk id="9" creationId="{04F3A5F1-079E-4D2E-B330-0BA866B06B03}"/>
          </ac:picMkLst>
        </pc:picChg>
        <pc:cxnChg chg="del">
          <ac:chgData name="Erin Prangley" userId="S::eprangley@nacdd.org::7f058b9a-f90a-4281-a8c6-5ba31926f190" providerId="AD" clId="Web-{A444B01E-DE71-D943-AFB2-7A8B610DF118}" dt="2020-09-21T17:53:56.104" v="299"/>
          <ac:cxnSpMkLst>
            <pc:docMk/>
            <pc:sldMk cId="1939224029" sldId="299"/>
            <ac:cxnSpMk id="6" creationId="{B2B0A0B7-6275-4DDF-BFA7-A7FDFDEC3E30}"/>
          </ac:cxnSpMkLst>
        </pc:cxnChg>
      </pc:sldChg>
      <pc:sldChg chg="modSp del">
        <pc:chgData name="Erin Prangley" userId="S::eprangley@nacdd.org::7f058b9a-f90a-4281-a8c6-5ba31926f190" providerId="AD" clId="Web-{A444B01E-DE71-D943-AFB2-7A8B610DF118}" dt="2020-09-21T19:59:06.681" v="601"/>
        <pc:sldMkLst>
          <pc:docMk/>
          <pc:sldMk cId="970969945" sldId="305"/>
        </pc:sldMkLst>
        <pc:spChg chg="mod">
          <ac:chgData name="Erin Prangley" userId="S::eprangley@nacdd.org::7f058b9a-f90a-4281-a8c6-5ba31926f190" providerId="AD" clId="Web-{A444B01E-DE71-D943-AFB2-7A8B610DF118}" dt="2020-09-21T17:25:43.003" v="11" actId="20577"/>
          <ac:spMkLst>
            <pc:docMk/>
            <pc:sldMk cId="970969945" sldId="305"/>
            <ac:spMk id="2" creationId="{E61D84E7-A298-443D-A06C-0B9FADAF832A}"/>
          </ac:spMkLst>
        </pc:spChg>
      </pc:sldChg>
      <pc:sldChg chg="add replId">
        <pc:chgData name="Erin Prangley" userId="S::eprangley@nacdd.org::7f058b9a-f90a-4281-a8c6-5ba31926f190" providerId="AD" clId="Web-{A444B01E-DE71-D943-AFB2-7A8B610DF118}" dt="2020-09-21T17:28:10.519" v="14"/>
        <pc:sldMkLst>
          <pc:docMk/>
          <pc:sldMk cId="1757543553" sldId="306"/>
        </pc:sldMkLst>
      </pc:sldChg>
    </pc:docChg>
  </pc:docChgLst>
  <pc:docChgLst>
    <pc:chgData name="Erin Prangley" userId="S::eprangley@nacdd.org::7f058b9a-f90a-4281-a8c6-5ba31926f190" providerId="AD" clId="Web-{2E5EAB53-7737-2A0E-FD34-A441C439366F}"/>
    <pc:docChg chg="addSld delSld modSld sldOrd">
      <pc:chgData name="Erin Prangley" userId="S::eprangley@nacdd.org::7f058b9a-f90a-4281-a8c6-5ba31926f190" providerId="AD" clId="Web-{2E5EAB53-7737-2A0E-FD34-A441C439366F}" dt="2020-09-23T19:36:26.932" v="2274"/>
      <pc:docMkLst>
        <pc:docMk/>
      </pc:docMkLst>
      <pc:sldChg chg="addSp delSp modSp add del mod setBg">
        <pc:chgData name="Erin Prangley" userId="S::eprangley@nacdd.org::7f058b9a-f90a-4281-a8c6-5ba31926f190" providerId="AD" clId="Web-{2E5EAB53-7737-2A0E-FD34-A441C439366F}" dt="2020-09-23T18:23:20.164" v="1145" actId="14100"/>
        <pc:sldMkLst>
          <pc:docMk/>
          <pc:sldMk cId="3724045768" sldId="271"/>
        </pc:sldMkLst>
        <pc:spChg chg="del">
          <ac:chgData name="Erin Prangley" userId="S::eprangley@nacdd.org::7f058b9a-f90a-4281-a8c6-5ba31926f190" providerId="AD" clId="Web-{2E5EAB53-7737-2A0E-FD34-A441C439366F}" dt="2020-09-23T17:58:19.763" v="883"/>
          <ac:spMkLst>
            <pc:docMk/>
            <pc:sldMk cId="3724045768" sldId="271"/>
            <ac:spMk id="2" creationId="{5CC53FEC-FC81-4CE5-B59B-B0562765C121}"/>
          </ac:spMkLst>
        </pc:spChg>
        <pc:spChg chg="add del mod">
          <ac:chgData name="Erin Prangley" userId="S::eprangley@nacdd.org::7f058b9a-f90a-4281-a8c6-5ba31926f190" providerId="AD" clId="Web-{2E5EAB53-7737-2A0E-FD34-A441C439366F}" dt="2020-09-23T17:58:30.733" v="884"/>
          <ac:spMkLst>
            <pc:docMk/>
            <pc:sldMk cId="3724045768" sldId="271"/>
            <ac:spMk id="4" creationId="{6A50D404-B3D0-4C8F-A5B4-0B60FCE23EAF}"/>
          </ac:spMkLst>
        </pc:spChg>
        <pc:spChg chg="add del mod ord">
          <ac:chgData name="Erin Prangley" userId="S::eprangley@nacdd.org::7f058b9a-f90a-4281-a8c6-5ba31926f190" providerId="AD" clId="Web-{2E5EAB53-7737-2A0E-FD34-A441C439366F}" dt="2020-09-23T18:23:10.694" v="1144" actId="20577"/>
          <ac:spMkLst>
            <pc:docMk/>
            <pc:sldMk cId="3724045768" sldId="271"/>
            <ac:spMk id="5" creationId="{43C052D2-BCE9-47F6-8FC0-3DFBE00F862D}"/>
          </ac:spMkLst>
        </pc:spChg>
        <pc:spChg chg="add del mod">
          <ac:chgData name="Erin Prangley" userId="S::eprangley@nacdd.org::7f058b9a-f90a-4281-a8c6-5ba31926f190" providerId="AD" clId="Web-{2E5EAB53-7737-2A0E-FD34-A441C439366F}" dt="2020-09-23T18:01:17.873" v="959"/>
          <ac:spMkLst>
            <pc:docMk/>
            <pc:sldMk cId="3724045768" sldId="271"/>
            <ac:spMk id="6" creationId="{01EDB160-DC13-40B4-920D-0A11692424CA}"/>
          </ac:spMkLst>
        </pc:spChg>
        <pc:spChg chg="add mod ord">
          <ac:chgData name="Erin Prangley" userId="S::eprangley@nacdd.org::7f058b9a-f90a-4281-a8c6-5ba31926f190" providerId="AD" clId="Web-{2E5EAB53-7737-2A0E-FD34-A441C439366F}" dt="2020-09-23T18:23:20.164" v="1145" actId="14100"/>
          <ac:spMkLst>
            <pc:docMk/>
            <pc:sldMk cId="3724045768" sldId="271"/>
            <ac:spMk id="7" creationId="{C68113C7-FB3D-40CD-A8A6-65A9BF188F77}"/>
          </ac:spMkLst>
        </pc:spChg>
        <pc:spChg chg="add">
          <ac:chgData name="Erin Prangley" userId="S::eprangley@nacdd.org::7f058b9a-f90a-4281-a8c6-5ba31926f190" providerId="AD" clId="Web-{2E5EAB53-7737-2A0E-FD34-A441C439366F}" dt="2020-09-23T18:09:13.603" v="1100"/>
          <ac:spMkLst>
            <pc:docMk/>
            <pc:sldMk cId="3724045768" sldId="271"/>
            <ac:spMk id="13" creationId="{3CD9DF72-87A3-404E-A828-84CBF11A8303}"/>
          </ac:spMkLst>
        </pc:spChg>
        <pc:picChg chg="add mod">
          <ac:chgData name="Erin Prangley" userId="S::eprangley@nacdd.org::7f058b9a-f90a-4281-a8c6-5ba31926f190" providerId="AD" clId="Web-{2E5EAB53-7737-2A0E-FD34-A441C439366F}" dt="2020-09-23T18:09:13.603" v="1100"/>
          <ac:picMkLst>
            <pc:docMk/>
            <pc:sldMk cId="3724045768" sldId="271"/>
            <ac:picMk id="8" creationId="{FF46AB9B-6477-4ED0-B55B-08D144C1A5CB}"/>
          </ac:picMkLst>
        </pc:picChg>
        <pc:cxnChg chg="add">
          <ac:chgData name="Erin Prangley" userId="S::eprangley@nacdd.org::7f058b9a-f90a-4281-a8c6-5ba31926f190" providerId="AD" clId="Web-{2E5EAB53-7737-2A0E-FD34-A441C439366F}" dt="2020-09-23T18:09:13.603" v="1100"/>
          <ac:cxnSpMkLst>
            <pc:docMk/>
            <pc:sldMk cId="3724045768" sldId="271"/>
            <ac:cxnSpMk id="15" creationId="{20E3A342-4D61-4E3F-AF90-1AB42AEB96CC}"/>
          </ac:cxnSpMkLst>
        </pc:cxnChg>
      </pc:sldChg>
      <pc:sldChg chg="modSp ord">
        <pc:chgData name="Erin Prangley" userId="S::eprangley@nacdd.org::7f058b9a-f90a-4281-a8c6-5ba31926f190" providerId="AD" clId="Web-{2E5EAB53-7737-2A0E-FD34-A441C439366F}" dt="2020-09-23T19:22:54.398" v="2175" actId="1076"/>
        <pc:sldMkLst>
          <pc:docMk/>
          <pc:sldMk cId="1939224029" sldId="299"/>
        </pc:sldMkLst>
        <pc:spChg chg="mod">
          <ac:chgData name="Erin Prangley" userId="S::eprangley@nacdd.org::7f058b9a-f90a-4281-a8c6-5ba31926f190" providerId="AD" clId="Web-{2E5EAB53-7737-2A0E-FD34-A441C439366F}" dt="2020-09-23T19:22:47.883" v="2174" actId="1076"/>
          <ac:spMkLst>
            <pc:docMk/>
            <pc:sldMk cId="1939224029" sldId="299"/>
            <ac:spMk id="2" creationId="{E61D84E7-A298-443D-A06C-0B9FADAF832A}"/>
          </ac:spMkLst>
        </pc:spChg>
        <pc:spChg chg="mod">
          <ac:chgData name="Erin Prangley" userId="S::eprangley@nacdd.org::7f058b9a-f90a-4281-a8c6-5ba31926f190" providerId="AD" clId="Web-{2E5EAB53-7737-2A0E-FD34-A441C439366F}" dt="2020-09-23T18:26:52.417" v="1176" actId="20577"/>
          <ac:spMkLst>
            <pc:docMk/>
            <pc:sldMk cId="1939224029" sldId="299"/>
            <ac:spMk id="11" creationId="{CB5786B1-9C7E-4BA9-B10C-84114CA955B5}"/>
          </ac:spMkLst>
        </pc:spChg>
        <pc:spChg chg="mod">
          <ac:chgData name="Erin Prangley" userId="S::eprangley@nacdd.org::7f058b9a-f90a-4281-a8c6-5ba31926f190" providerId="AD" clId="Web-{2E5EAB53-7737-2A0E-FD34-A441C439366F}" dt="2020-09-23T19:16:00.530" v="2057" actId="1076"/>
          <ac:spMkLst>
            <pc:docMk/>
            <pc:sldMk cId="1939224029" sldId="299"/>
            <ac:spMk id="12" creationId="{FEC2EC40-3D6B-47FF-9F2C-C9EA7B039FB6}"/>
          </ac:spMkLst>
        </pc:spChg>
        <pc:spChg chg="mod">
          <ac:chgData name="Erin Prangley" userId="S::eprangley@nacdd.org::7f058b9a-f90a-4281-a8c6-5ba31926f190" providerId="AD" clId="Web-{2E5EAB53-7737-2A0E-FD34-A441C439366F}" dt="2020-09-23T19:16:11.577" v="2059" actId="1076"/>
          <ac:spMkLst>
            <pc:docMk/>
            <pc:sldMk cId="1939224029" sldId="299"/>
            <ac:spMk id="13" creationId="{0C900FCB-4AD1-445A-BA5F-1457708E46F5}"/>
          </ac:spMkLst>
        </pc:spChg>
        <pc:spChg chg="mod">
          <ac:chgData name="Erin Prangley" userId="S::eprangley@nacdd.org::7f058b9a-f90a-4281-a8c6-5ba31926f190" providerId="AD" clId="Web-{2E5EAB53-7737-2A0E-FD34-A441C439366F}" dt="2020-09-23T19:22:54.398" v="2175" actId="1076"/>
          <ac:spMkLst>
            <pc:docMk/>
            <pc:sldMk cId="1939224029" sldId="299"/>
            <ac:spMk id="14" creationId="{A909AB2B-46BE-4FCC-A5C6-6273675FF35A}"/>
          </ac:spMkLst>
        </pc:spChg>
        <pc:picChg chg="mod">
          <ac:chgData name="Erin Prangley" userId="S::eprangley@nacdd.org::7f058b9a-f90a-4281-a8c6-5ba31926f190" providerId="AD" clId="Web-{2E5EAB53-7737-2A0E-FD34-A441C439366F}" dt="2020-09-23T18:26:11.804" v="1166"/>
          <ac:picMkLst>
            <pc:docMk/>
            <pc:sldMk cId="1939224029" sldId="299"/>
            <ac:picMk id="9" creationId="{04F3A5F1-079E-4D2E-B330-0BA866B06B03}"/>
          </ac:picMkLst>
        </pc:picChg>
      </pc:sldChg>
      <pc:sldChg chg="addSp delSp modSp mod setBg">
        <pc:chgData name="Erin Prangley" userId="S::eprangley@nacdd.org::7f058b9a-f90a-4281-a8c6-5ba31926f190" providerId="AD" clId="Web-{2E5EAB53-7737-2A0E-FD34-A441C439366F}" dt="2020-09-23T17:50:45.909" v="559" actId="20577"/>
        <pc:sldMkLst>
          <pc:docMk/>
          <pc:sldMk cId="1757543553" sldId="306"/>
        </pc:sldMkLst>
        <pc:spChg chg="del mod">
          <ac:chgData name="Erin Prangley" userId="S::eprangley@nacdd.org::7f058b9a-f90a-4281-a8c6-5ba31926f190" providerId="AD" clId="Web-{2E5EAB53-7737-2A0E-FD34-A441C439366F}" dt="2020-09-23T17:26:57.484" v="3"/>
          <ac:spMkLst>
            <pc:docMk/>
            <pc:sldMk cId="1757543553" sldId="306"/>
            <ac:spMk id="2" creationId="{E61D84E7-A298-443D-A06C-0B9FADAF832A}"/>
          </ac:spMkLst>
        </pc:spChg>
        <pc:spChg chg="del">
          <ac:chgData name="Erin Prangley" userId="S::eprangley@nacdd.org::7f058b9a-f90a-4281-a8c6-5ba31926f190" providerId="AD" clId="Web-{2E5EAB53-7737-2A0E-FD34-A441C439366F}" dt="2020-09-23T17:27:02.297" v="4"/>
          <ac:spMkLst>
            <pc:docMk/>
            <pc:sldMk cId="1757543553" sldId="306"/>
            <ac:spMk id="3" creationId="{E43B1AE2-FE96-4EAE-A73C-E59011B567B7}"/>
          </ac:spMkLst>
        </pc:spChg>
        <pc:spChg chg="del">
          <ac:chgData name="Erin Prangley" userId="S::eprangley@nacdd.org::7f058b9a-f90a-4281-a8c6-5ba31926f190" providerId="AD" clId="Web-{2E5EAB53-7737-2A0E-FD34-A441C439366F}" dt="2020-09-23T17:27:12.548" v="10"/>
          <ac:spMkLst>
            <pc:docMk/>
            <pc:sldMk cId="1757543553" sldId="306"/>
            <ac:spMk id="4" creationId="{D662C48E-952E-4526-B04E-B14BEE859EAD}"/>
          </ac:spMkLst>
        </pc:spChg>
        <pc:spChg chg="del mod">
          <ac:chgData name="Erin Prangley" userId="S::eprangley@nacdd.org::7f058b9a-f90a-4281-a8c6-5ba31926f190" providerId="AD" clId="Web-{2E5EAB53-7737-2A0E-FD34-A441C439366F}" dt="2020-09-23T17:27:08.313" v="9"/>
          <ac:spMkLst>
            <pc:docMk/>
            <pc:sldMk cId="1757543553" sldId="306"/>
            <ac:spMk id="5" creationId="{973EDC19-5BDD-420F-9A2B-53FCAACACC25}"/>
          </ac:spMkLst>
        </pc:spChg>
        <pc:spChg chg="add del mod">
          <ac:chgData name="Erin Prangley" userId="S::eprangley@nacdd.org::7f058b9a-f90a-4281-a8c6-5ba31926f190" providerId="AD" clId="Web-{2E5EAB53-7737-2A0E-FD34-A441C439366F}" dt="2020-09-23T17:27:17.407" v="11"/>
          <ac:spMkLst>
            <pc:docMk/>
            <pc:sldMk cId="1757543553" sldId="306"/>
            <ac:spMk id="8" creationId="{049678E1-451A-4F3E-A0B0-75C08620D121}"/>
          </ac:spMkLst>
        </pc:spChg>
        <pc:spChg chg="add mod ord">
          <ac:chgData name="Erin Prangley" userId="S::eprangley@nacdd.org::7f058b9a-f90a-4281-a8c6-5ba31926f190" providerId="AD" clId="Web-{2E5EAB53-7737-2A0E-FD34-A441C439366F}" dt="2020-09-23T17:50:45.909" v="559" actId="20577"/>
          <ac:spMkLst>
            <pc:docMk/>
            <pc:sldMk cId="1757543553" sldId="306"/>
            <ac:spMk id="9" creationId="{98045309-FE36-4F01-ABD0-E14AFD35592B}"/>
          </ac:spMkLst>
        </pc:spChg>
        <pc:spChg chg="add mod ord">
          <ac:chgData name="Erin Prangley" userId="S::eprangley@nacdd.org::7f058b9a-f90a-4281-a8c6-5ba31926f190" providerId="AD" clId="Web-{2E5EAB53-7737-2A0E-FD34-A441C439366F}" dt="2020-09-23T17:48:11.115" v="536" actId="1076"/>
          <ac:spMkLst>
            <pc:docMk/>
            <pc:sldMk cId="1757543553" sldId="306"/>
            <ac:spMk id="11" creationId="{FF32E854-9F86-4E83-9811-5267123F27F0}"/>
          </ac:spMkLst>
        </pc:spChg>
        <pc:spChg chg="add del">
          <ac:chgData name="Erin Prangley" userId="S::eprangley@nacdd.org::7f058b9a-f90a-4281-a8c6-5ba31926f190" providerId="AD" clId="Web-{2E5EAB53-7737-2A0E-FD34-A441C439366F}" dt="2020-09-23T17:47:26.971" v="527"/>
          <ac:spMkLst>
            <pc:docMk/>
            <pc:sldMk cId="1757543553" sldId="306"/>
            <ac:spMk id="13" creationId="{201CC55D-ED54-4C5C-95E6-10947BD1103B}"/>
          </ac:spMkLst>
        </pc:spChg>
        <pc:spChg chg="add del">
          <ac:chgData name="Erin Prangley" userId="S::eprangley@nacdd.org::7f058b9a-f90a-4281-a8c6-5ba31926f190" providerId="AD" clId="Web-{2E5EAB53-7737-2A0E-FD34-A441C439366F}" dt="2020-09-23T17:45:48.789" v="513"/>
          <ac:spMkLst>
            <pc:docMk/>
            <pc:sldMk cId="1757543553" sldId="306"/>
            <ac:spMk id="16" creationId="{5E39A796-BE83-48B1-B33F-35C4A32AAB57}"/>
          </ac:spMkLst>
        </pc:spChg>
        <pc:spChg chg="add mod">
          <ac:chgData name="Erin Prangley" userId="S::eprangley@nacdd.org::7f058b9a-f90a-4281-a8c6-5ba31926f190" providerId="AD" clId="Web-{2E5EAB53-7737-2A0E-FD34-A441C439366F}" dt="2020-09-23T17:50:10.734" v="555" actId="14100"/>
          <ac:spMkLst>
            <pc:docMk/>
            <pc:sldMk cId="1757543553" sldId="306"/>
            <ac:spMk id="17" creationId="{84C14090-946A-45B3-82A7-4A35EDB4B4CD}"/>
          </ac:spMkLst>
        </pc:spChg>
        <pc:spChg chg="add del">
          <ac:chgData name="Erin Prangley" userId="S::eprangley@nacdd.org::7f058b9a-f90a-4281-a8c6-5ba31926f190" providerId="AD" clId="Web-{2E5EAB53-7737-2A0E-FD34-A441C439366F}" dt="2020-09-23T17:45:48.789" v="513"/>
          <ac:spMkLst>
            <pc:docMk/>
            <pc:sldMk cId="1757543553" sldId="306"/>
            <ac:spMk id="18" creationId="{72F84B47-E267-4194-8194-831DB7B5547F}"/>
          </ac:spMkLst>
        </pc:spChg>
        <pc:spChg chg="add del">
          <ac:chgData name="Erin Prangley" userId="S::eprangley@nacdd.org::7f058b9a-f90a-4281-a8c6-5ba31926f190" providerId="AD" clId="Web-{2E5EAB53-7737-2A0E-FD34-A441C439366F}" dt="2020-09-23T17:47:26.971" v="527"/>
          <ac:spMkLst>
            <pc:docMk/>
            <pc:sldMk cId="1757543553" sldId="306"/>
            <ac:spMk id="22" creationId="{3873B707-463F-40B0-8227-E8CC6C67EB25}"/>
          </ac:spMkLst>
        </pc:spChg>
        <pc:spChg chg="add del">
          <ac:chgData name="Erin Prangley" userId="S::eprangley@nacdd.org::7f058b9a-f90a-4281-a8c6-5ba31926f190" providerId="AD" clId="Web-{2E5EAB53-7737-2A0E-FD34-A441C439366F}" dt="2020-09-23T17:47:26.971" v="527"/>
          <ac:spMkLst>
            <pc:docMk/>
            <pc:sldMk cId="1757543553" sldId="306"/>
            <ac:spMk id="24" creationId="{C13237C8-E62C-4F0D-A318-BD6FB6C2D138}"/>
          </ac:spMkLst>
        </pc:spChg>
        <pc:spChg chg="add del">
          <ac:chgData name="Erin Prangley" userId="S::eprangley@nacdd.org::7f058b9a-f90a-4281-a8c6-5ba31926f190" providerId="AD" clId="Web-{2E5EAB53-7737-2A0E-FD34-A441C439366F}" dt="2020-09-23T17:47:26.971" v="527"/>
          <ac:spMkLst>
            <pc:docMk/>
            <pc:sldMk cId="1757543553" sldId="306"/>
            <ac:spMk id="26" creationId="{19C9EAEA-39D0-4B0E-A0EB-51E7B26740B1}"/>
          </ac:spMkLst>
        </pc:spChg>
        <pc:spChg chg="add del">
          <ac:chgData name="Erin Prangley" userId="S::eprangley@nacdd.org::7f058b9a-f90a-4281-a8c6-5ba31926f190" providerId="AD" clId="Web-{2E5EAB53-7737-2A0E-FD34-A441C439366F}" dt="2020-09-23T17:47:21.266" v="524"/>
          <ac:spMkLst>
            <pc:docMk/>
            <pc:sldMk cId="1757543553" sldId="306"/>
            <ac:spMk id="28" creationId="{F56F5174-31D9-4DBB-AAB7-A1FD7BDB1352}"/>
          </ac:spMkLst>
        </pc:spChg>
        <pc:spChg chg="add">
          <ac:chgData name="Erin Prangley" userId="S::eprangley@nacdd.org::7f058b9a-f90a-4281-a8c6-5ba31926f190" providerId="AD" clId="Web-{2E5EAB53-7737-2A0E-FD34-A441C439366F}" dt="2020-09-23T17:47:26.971" v="527"/>
          <ac:spMkLst>
            <pc:docMk/>
            <pc:sldMk cId="1757543553" sldId="306"/>
            <ac:spMk id="30" creationId="{9D25F302-27C5-414F-97F8-6EA0A6C028BA}"/>
          </ac:spMkLst>
        </pc:spChg>
        <pc:spChg chg="add del">
          <ac:chgData name="Erin Prangley" userId="S::eprangley@nacdd.org::7f058b9a-f90a-4281-a8c6-5ba31926f190" providerId="AD" clId="Web-{2E5EAB53-7737-2A0E-FD34-A441C439366F}" dt="2020-09-23T17:47:11.687" v="522"/>
          <ac:spMkLst>
            <pc:docMk/>
            <pc:sldMk cId="1757543553" sldId="306"/>
            <ac:spMk id="31" creationId="{3CD9DF72-87A3-404E-A828-84CBF11A8303}"/>
          </ac:spMkLst>
        </pc:spChg>
        <pc:spChg chg="add">
          <ac:chgData name="Erin Prangley" userId="S::eprangley@nacdd.org::7f058b9a-f90a-4281-a8c6-5ba31926f190" providerId="AD" clId="Web-{2E5EAB53-7737-2A0E-FD34-A441C439366F}" dt="2020-09-23T17:47:26.971" v="527"/>
          <ac:spMkLst>
            <pc:docMk/>
            <pc:sldMk cId="1757543553" sldId="306"/>
            <ac:spMk id="32" creationId="{830A36F8-48C2-4842-A87B-8CE8DF4E7FD2}"/>
          </ac:spMkLst>
        </pc:spChg>
        <pc:spChg chg="add">
          <ac:chgData name="Erin Prangley" userId="S::eprangley@nacdd.org::7f058b9a-f90a-4281-a8c6-5ba31926f190" providerId="AD" clId="Web-{2E5EAB53-7737-2A0E-FD34-A441C439366F}" dt="2020-09-23T17:47:26.971" v="527"/>
          <ac:spMkLst>
            <pc:docMk/>
            <pc:sldMk cId="1757543553" sldId="306"/>
            <ac:spMk id="34" creationId="{8F451A30-466B-4996-9BA5-CD6ABCC6D558}"/>
          </ac:spMkLst>
        </pc:spChg>
        <pc:spChg chg="add del">
          <ac:chgData name="Erin Prangley" userId="S::eprangley@nacdd.org::7f058b9a-f90a-4281-a8c6-5ba31926f190" providerId="AD" clId="Web-{2E5EAB53-7737-2A0E-FD34-A441C439366F}" dt="2020-09-23T17:47:21.266" v="524"/>
          <ac:spMkLst>
            <pc:docMk/>
            <pc:sldMk cId="1757543553" sldId="306"/>
            <ac:spMk id="35" creationId="{F9A95BEE-6BB1-4A28-A8E6-A34B2E42EF87}"/>
          </ac:spMkLst>
        </pc:spChg>
        <pc:grpChg chg="add del">
          <ac:chgData name="Erin Prangley" userId="S::eprangley@nacdd.org::7f058b9a-f90a-4281-a8c6-5ba31926f190" providerId="AD" clId="Web-{2E5EAB53-7737-2A0E-FD34-A441C439366F}" dt="2020-09-23T17:47:26.971" v="527"/>
          <ac:grpSpMkLst>
            <pc:docMk/>
            <pc:sldMk cId="1757543553" sldId="306"/>
            <ac:grpSpMk id="14" creationId="{1DE889C7-FAD6-4397-98E2-05D503484459}"/>
          </ac:grpSpMkLst>
        </pc:grpChg>
        <pc:picChg chg="add del mod">
          <ac:chgData name="Erin Prangley" userId="S::eprangley@nacdd.org::7f058b9a-f90a-4281-a8c6-5ba31926f190" providerId="AD" clId="Web-{2E5EAB53-7737-2A0E-FD34-A441C439366F}" dt="2020-09-23T17:45:57.430" v="516"/>
          <ac:picMkLst>
            <pc:docMk/>
            <pc:sldMk cId="1757543553" sldId="306"/>
            <ac:picMk id="10" creationId="{B7E376C0-3318-4489-B6C3-AC57B5A43198}"/>
          </ac:picMkLst>
        </pc:picChg>
        <pc:picChg chg="add del mod ord">
          <ac:chgData name="Erin Prangley" userId="S::eprangley@nacdd.org::7f058b9a-f90a-4281-a8c6-5ba31926f190" providerId="AD" clId="Web-{2E5EAB53-7737-2A0E-FD34-A441C439366F}" dt="2020-09-23T17:47:42.971" v="530"/>
          <ac:picMkLst>
            <pc:docMk/>
            <pc:sldMk cId="1757543553" sldId="306"/>
            <ac:picMk id="12" creationId="{AD03488F-2C8B-492A-84A8-E374B78F91D0}"/>
          </ac:picMkLst>
        </pc:picChg>
        <pc:picChg chg="add mod">
          <ac:chgData name="Erin Prangley" userId="S::eprangley@nacdd.org::7f058b9a-f90a-4281-a8c6-5ba31926f190" providerId="AD" clId="Web-{2E5EAB53-7737-2A0E-FD34-A441C439366F}" dt="2020-09-23T17:49:20.527" v="543" actId="14100"/>
          <ac:picMkLst>
            <pc:docMk/>
            <pc:sldMk cId="1757543553" sldId="306"/>
            <ac:picMk id="15" creationId="{2839EC77-16A7-44E5-A2B2-14725D19498A}"/>
          </ac:picMkLst>
        </pc:picChg>
        <pc:picChg chg="add del">
          <ac:chgData name="Erin Prangley" userId="S::eprangley@nacdd.org::7f058b9a-f90a-4281-a8c6-5ba31926f190" providerId="AD" clId="Web-{2E5EAB53-7737-2A0E-FD34-A441C439366F}" dt="2020-09-23T17:47:21.266" v="524"/>
          <ac:picMkLst>
            <pc:docMk/>
            <pc:sldMk cId="1757543553" sldId="306"/>
            <ac:picMk id="29" creationId="{AE113210-7872-481A-ADE6-3A05CCAF5EB2}"/>
          </ac:picMkLst>
        </pc:picChg>
        <pc:cxnChg chg="del">
          <ac:chgData name="Erin Prangley" userId="S::eprangley@nacdd.org::7f058b9a-f90a-4281-a8c6-5ba31926f190" providerId="AD" clId="Web-{2E5EAB53-7737-2A0E-FD34-A441C439366F}" dt="2020-09-23T17:27:19.408" v="12"/>
          <ac:cxnSpMkLst>
            <pc:docMk/>
            <pc:sldMk cId="1757543553" sldId="306"/>
            <ac:cxnSpMk id="6" creationId="{B2B0A0B7-6275-4DDF-BFA7-A7FDFDEC3E30}"/>
          </ac:cxnSpMkLst>
        </pc:cxnChg>
        <pc:cxnChg chg="add del">
          <ac:chgData name="Erin Prangley" userId="S::eprangley@nacdd.org::7f058b9a-f90a-4281-a8c6-5ba31926f190" providerId="AD" clId="Web-{2E5EAB53-7737-2A0E-FD34-A441C439366F}" dt="2020-09-23T17:47:11.687" v="522"/>
          <ac:cxnSpMkLst>
            <pc:docMk/>
            <pc:sldMk cId="1757543553" sldId="306"/>
            <ac:cxnSpMk id="33" creationId="{20E3A342-4D61-4E3F-AF90-1AB42AEB96CC}"/>
          </ac:cxnSpMkLst>
        </pc:cxnChg>
      </pc:sldChg>
      <pc:sldChg chg="modSp add del replId">
        <pc:chgData name="Erin Prangley" userId="S::eprangley@nacdd.org::7f058b9a-f90a-4281-a8c6-5ba31926f190" providerId="AD" clId="Web-{2E5EAB53-7737-2A0E-FD34-A441C439366F}" dt="2020-09-23T17:58:03.949" v="879"/>
        <pc:sldMkLst>
          <pc:docMk/>
          <pc:sldMk cId="570056349" sldId="307"/>
        </pc:sldMkLst>
        <pc:spChg chg="mod">
          <ac:chgData name="Erin Prangley" userId="S::eprangley@nacdd.org::7f058b9a-f90a-4281-a8c6-5ba31926f190" providerId="AD" clId="Web-{2E5EAB53-7737-2A0E-FD34-A441C439366F}" dt="2020-09-23T17:58:03.074" v="877" actId="20577"/>
          <ac:spMkLst>
            <pc:docMk/>
            <pc:sldMk cId="570056349" sldId="307"/>
            <ac:spMk id="2" creationId="{E61D84E7-A298-443D-A06C-0B9FADAF832A}"/>
          </ac:spMkLst>
        </pc:spChg>
      </pc:sldChg>
      <pc:sldChg chg="addSp delSp modSp add del replId">
        <pc:chgData name="Erin Prangley" userId="S::eprangley@nacdd.org::7f058b9a-f90a-4281-a8c6-5ba31926f190" providerId="AD" clId="Web-{2E5EAB53-7737-2A0E-FD34-A441C439366F}" dt="2020-09-23T19:36:26.932" v="2274"/>
        <pc:sldMkLst>
          <pc:docMk/>
          <pc:sldMk cId="4133787808" sldId="307"/>
        </pc:sldMkLst>
        <pc:spChg chg="del">
          <ac:chgData name="Erin Prangley" userId="S::eprangley@nacdd.org::7f058b9a-f90a-4281-a8c6-5ba31926f190" providerId="AD" clId="Web-{2E5EAB53-7737-2A0E-FD34-A441C439366F}" dt="2020-09-23T18:25:37.583" v="1163"/>
          <ac:spMkLst>
            <pc:docMk/>
            <pc:sldMk cId="4133787808" sldId="307"/>
            <ac:spMk id="2" creationId="{5CC53FEC-FC81-4CE5-B59B-B0562765C121}"/>
          </ac:spMkLst>
        </pc:spChg>
        <pc:spChg chg="add del mod">
          <ac:chgData name="Erin Prangley" userId="S::eprangley@nacdd.org::7f058b9a-f90a-4281-a8c6-5ba31926f190" providerId="AD" clId="Web-{2E5EAB53-7737-2A0E-FD34-A441C439366F}" dt="2020-09-23T18:25:45.411" v="1164"/>
          <ac:spMkLst>
            <pc:docMk/>
            <pc:sldMk cId="4133787808" sldId="307"/>
            <ac:spMk id="4" creationId="{604EAF16-C077-4320-966F-7AAE5490349E}"/>
          </ac:spMkLst>
        </pc:spChg>
      </pc:sldChg>
      <pc:sldChg chg="add replId">
        <pc:chgData name="Erin Prangley" userId="S::eprangley@nacdd.org::7f058b9a-f90a-4281-a8c6-5ba31926f190" providerId="AD" clId="Web-{2E5EAB53-7737-2A0E-FD34-A441C439366F}" dt="2020-09-23T18:25:32.270" v="1162"/>
        <pc:sldMkLst>
          <pc:docMk/>
          <pc:sldMk cId="348564538" sldId="308"/>
        </pc:sldMkLst>
      </pc:sldChg>
      <pc:sldChg chg="addSp delSp modSp add replId">
        <pc:chgData name="Erin Prangley" userId="S::eprangley@nacdd.org::7f058b9a-f90a-4281-a8c6-5ba31926f190" providerId="AD" clId="Web-{2E5EAB53-7737-2A0E-FD34-A441C439366F}" dt="2020-09-23T19:22:21.585" v="2167" actId="1076"/>
        <pc:sldMkLst>
          <pc:docMk/>
          <pc:sldMk cId="1760597976" sldId="309"/>
        </pc:sldMkLst>
        <pc:spChg chg="mod">
          <ac:chgData name="Erin Prangley" userId="S::eprangley@nacdd.org::7f058b9a-f90a-4281-a8c6-5ba31926f190" providerId="AD" clId="Web-{2E5EAB53-7737-2A0E-FD34-A441C439366F}" dt="2020-09-23T19:22:14.132" v="2166" actId="1076"/>
          <ac:spMkLst>
            <pc:docMk/>
            <pc:sldMk cId="1760597976" sldId="309"/>
            <ac:spMk id="2" creationId="{E61D84E7-A298-443D-A06C-0B9FADAF832A}"/>
          </ac:spMkLst>
        </pc:spChg>
        <pc:spChg chg="add mod">
          <ac:chgData name="Erin Prangley" userId="S::eprangley@nacdd.org::7f058b9a-f90a-4281-a8c6-5ba31926f190" providerId="AD" clId="Web-{2E5EAB53-7737-2A0E-FD34-A441C439366F}" dt="2020-09-23T19:22:06.663" v="2165" actId="1076"/>
          <ac:spMkLst>
            <pc:docMk/>
            <pc:sldMk cId="1760597976" sldId="309"/>
            <ac:spMk id="3" creationId="{4288B521-B84C-4CD3-96A0-A02BDDC6D96F}"/>
          </ac:spMkLst>
        </pc:spChg>
        <pc:spChg chg="add del mod">
          <ac:chgData name="Erin Prangley" userId="S::eprangley@nacdd.org::7f058b9a-f90a-4281-a8c6-5ba31926f190" providerId="AD" clId="Web-{2E5EAB53-7737-2A0E-FD34-A441C439366F}" dt="2020-09-23T19:00:18.478" v="1602"/>
          <ac:spMkLst>
            <pc:docMk/>
            <pc:sldMk cId="1760597976" sldId="309"/>
            <ac:spMk id="4" creationId="{4E14F95A-8627-4AEB-9C84-24227EC51A0E}"/>
          </ac:spMkLst>
        </pc:spChg>
        <pc:spChg chg="add mod">
          <ac:chgData name="Erin Prangley" userId="S::eprangley@nacdd.org::7f058b9a-f90a-4281-a8c6-5ba31926f190" providerId="AD" clId="Web-{2E5EAB53-7737-2A0E-FD34-A441C439366F}" dt="2020-09-23T19:22:21.585" v="2167" actId="1076"/>
          <ac:spMkLst>
            <pc:docMk/>
            <pc:sldMk cId="1760597976" sldId="309"/>
            <ac:spMk id="5" creationId="{DD8BA156-446D-43A3-A06E-2559BEEA2DB0}"/>
          </ac:spMkLst>
        </pc:spChg>
        <pc:spChg chg="del mod">
          <ac:chgData name="Erin Prangley" userId="S::eprangley@nacdd.org::7f058b9a-f90a-4281-a8c6-5ba31926f190" providerId="AD" clId="Web-{2E5EAB53-7737-2A0E-FD34-A441C439366F}" dt="2020-09-23T18:27:26.342" v="1190"/>
          <ac:spMkLst>
            <pc:docMk/>
            <pc:sldMk cId="1760597976" sldId="309"/>
            <ac:spMk id="11" creationId="{CB5786B1-9C7E-4BA9-B10C-84114CA955B5}"/>
          </ac:spMkLst>
        </pc:spChg>
        <pc:spChg chg="mod">
          <ac:chgData name="Erin Prangley" userId="S::eprangley@nacdd.org::7f058b9a-f90a-4281-a8c6-5ba31926f190" providerId="AD" clId="Web-{2E5EAB53-7737-2A0E-FD34-A441C439366F}" dt="2020-09-23T18:27:58.736" v="1235" actId="20577"/>
          <ac:spMkLst>
            <pc:docMk/>
            <pc:sldMk cId="1760597976" sldId="309"/>
            <ac:spMk id="12" creationId="{FEC2EC40-3D6B-47FF-9F2C-C9EA7B039FB6}"/>
          </ac:spMkLst>
        </pc:spChg>
        <pc:spChg chg="mod">
          <ac:chgData name="Erin Prangley" userId="S::eprangley@nacdd.org::7f058b9a-f90a-4281-a8c6-5ba31926f190" providerId="AD" clId="Web-{2E5EAB53-7737-2A0E-FD34-A441C439366F}" dt="2020-09-23T19:20:48.817" v="2162" actId="20577"/>
          <ac:spMkLst>
            <pc:docMk/>
            <pc:sldMk cId="1760597976" sldId="309"/>
            <ac:spMk id="13" creationId="{0C900FCB-4AD1-445A-BA5F-1457708E46F5}"/>
          </ac:spMkLst>
        </pc:spChg>
        <pc:spChg chg="del">
          <ac:chgData name="Erin Prangley" userId="S::eprangley@nacdd.org::7f058b9a-f90a-4281-a8c6-5ba31926f190" providerId="AD" clId="Web-{2E5EAB53-7737-2A0E-FD34-A441C439366F}" dt="2020-09-23T18:27:15.560" v="1182"/>
          <ac:spMkLst>
            <pc:docMk/>
            <pc:sldMk cId="1760597976" sldId="309"/>
            <ac:spMk id="14" creationId="{A909AB2B-46BE-4FCC-A5C6-6273675FF35A}"/>
          </ac:spMkLst>
        </pc:spChg>
        <pc:picChg chg="del">
          <ac:chgData name="Erin Prangley" userId="S::eprangley@nacdd.org::7f058b9a-f90a-4281-a8c6-5ba31926f190" providerId="AD" clId="Web-{2E5EAB53-7737-2A0E-FD34-A441C439366F}" dt="2020-09-23T18:27:20.842" v="1186"/>
          <ac:picMkLst>
            <pc:docMk/>
            <pc:sldMk cId="1760597976" sldId="309"/>
            <ac:picMk id="9" creationId="{04F3A5F1-079E-4D2E-B330-0BA866B06B03}"/>
          </ac:picMkLst>
        </pc:picChg>
      </pc:sldChg>
      <pc:sldChg chg="modSp add del replId">
        <pc:chgData name="Erin Prangley" userId="S::eprangley@nacdd.org::7f058b9a-f90a-4281-a8c6-5ba31926f190" providerId="AD" clId="Web-{2E5EAB53-7737-2A0E-FD34-A441C439366F}" dt="2020-09-23T19:23:47.743" v="2187"/>
        <pc:sldMkLst>
          <pc:docMk/>
          <pc:sldMk cId="2894367936" sldId="310"/>
        </pc:sldMkLst>
        <pc:spChg chg="mod">
          <ac:chgData name="Erin Prangley" userId="S::eprangley@nacdd.org::7f058b9a-f90a-4281-a8c6-5ba31926f190" providerId="AD" clId="Web-{2E5EAB53-7737-2A0E-FD34-A441C439366F}" dt="2020-09-23T19:22:36.992" v="2171" actId="20577"/>
          <ac:spMkLst>
            <pc:docMk/>
            <pc:sldMk cId="2894367936" sldId="310"/>
            <ac:spMk id="2" creationId="{E61D84E7-A298-443D-A06C-0B9FADAF832A}"/>
          </ac:spMkLst>
        </pc:spChg>
      </pc:sldChg>
      <pc:sldChg chg="addSp delSp modSp add ord replId">
        <pc:chgData name="Erin Prangley" userId="S::eprangley@nacdd.org::7f058b9a-f90a-4281-a8c6-5ba31926f190" providerId="AD" clId="Web-{2E5EAB53-7737-2A0E-FD34-A441C439366F}" dt="2020-09-23T19:36:12.369" v="2273"/>
        <pc:sldMkLst>
          <pc:docMk/>
          <pc:sldMk cId="3529405876" sldId="311"/>
        </pc:sldMkLst>
        <pc:spChg chg="del">
          <ac:chgData name="Erin Prangley" userId="S::eprangley@nacdd.org::7f058b9a-f90a-4281-a8c6-5ba31926f190" providerId="AD" clId="Web-{2E5EAB53-7737-2A0E-FD34-A441C439366F}" dt="2020-09-23T19:23:25.821" v="2178"/>
          <ac:spMkLst>
            <pc:docMk/>
            <pc:sldMk cId="3529405876" sldId="311"/>
            <ac:spMk id="2" creationId="{E61D84E7-A298-443D-A06C-0B9FADAF832A}"/>
          </ac:spMkLst>
        </pc:spChg>
        <pc:spChg chg="del">
          <ac:chgData name="Erin Prangley" userId="S::eprangley@nacdd.org::7f058b9a-f90a-4281-a8c6-5ba31926f190" providerId="AD" clId="Web-{2E5EAB53-7737-2A0E-FD34-A441C439366F}" dt="2020-09-23T19:23:22.102" v="2177"/>
          <ac:spMkLst>
            <pc:docMk/>
            <pc:sldMk cId="3529405876" sldId="311"/>
            <ac:spMk id="3" creationId="{4288B521-B84C-4CD3-96A0-A02BDDC6D96F}"/>
          </ac:spMkLst>
        </pc:spChg>
        <pc:spChg chg="add mod">
          <ac:chgData name="Erin Prangley" userId="S::eprangley@nacdd.org::7f058b9a-f90a-4281-a8c6-5ba31926f190" providerId="AD" clId="Web-{2E5EAB53-7737-2A0E-FD34-A441C439366F}" dt="2020-09-23T19:35:59.947" v="2271" actId="20577"/>
          <ac:spMkLst>
            <pc:docMk/>
            <pc:sldMk cId="3529405876" sldId="311"/>
            <ac:spMk id="4" creationId="{D727C2CD-D552-4807-B94F-83C4BEEF0216}"/>
          </ac:spMkLst>
        </pc:spChg>
        <pc:spChg chg="del mod">
          <ac:chgData name="Erin Prangley" userId="S::eprangley@nacdd.org::7f058b9a-f90a-4281-a8c6-5ba31926f190" providerId="AD" clId="Web-{2E5EAB53-7737-2A0E-FD34-A441C439366F}" dt="2020-09-23T19:23:38.446" v="2186"/>
          <ac:spMkLst>
            <pc:docMk/>
            <pc:sldMk cId="3529405876" sldId="311"/>
            <ac:spMk id="5" creationId="{DD8BA156-446D-43A3-A06E-2559BEEA2DB0}"/>
          </ac:spMkLst>
        </pc:spChg>
        <pc:spChg chg="add del mod">
          <ac:chgData name="Erin Prangley" userId="S::eprangley@nacdd.org::7f058b9a-f90a-4281-a8c6-5ba31926f190" providerId="AD" clId="Web-{2E5EAB53-7737-2A0E-FD34-A441C439366F}" dt="2020-09-23T19:31:29.754" v="2218"/>
          <ac:spMkLst>
            <pc:docMk/>
            <pc:sldMk cId="3529405876" sldId="311"/>
            <ac:spMk id="6" creationId="{2DC7DE2F-94FC-4E3F-8F79-C5CFC38C1B5A}"/>
          </ac:spMkLst>
        </pc:spChg>
        <pc:spChg chg="add del">
          <ac:chgData name="Erin Prangley" userId="S::eprangley@nacdd.org::7f058b9a-f90a-4281-a8c6-5ba31926f190" providerId="AD" clId="Web-{2E5EAB53-7737-2A0E-FD34-A441C439366F}" dt="2020-09-23T19:33:35.600" v="2234"/>
          <ac:spMkLst>
            <pc:docMk/>
            <pc:sldMk cId="3529405876" sldId="311"/>
            <ac:spMk id="10" creationId="{1D45D7FE-B6BD-4929-A942-625C65C7EBE0}"/>
          </ac:spMkLst>
        </pc:spChg>
        <pc:spChg chg="del mod">
          <ac:chgData name="Erin Prangley" userId="S::eprangley@nacdd.org::7f058b9a-f90a-4281-a8c6-5ba31926f190" providerId="AD" clId="Web-{2E5EAB53-7737-2A0E-FD34-A441C439366F}" dt="2020-09-23T19:23:30.384" v="2182"/>
          <ac:spMkLst>
            <pc:docMk/>
            <pc:sldMk cId="3529405876" sldId="311"/>
            <ac:spMk id="13" creationId="{0C900FCB-4AD1-445A-BA5F-1457708E46F5}"/>
          </ac:spMkLst>
        </pc:spChg>
        <pc:picChg chg="add mod">
          <ac:chgData name="Erin Prangley" userId="S::eprangley@nacdd.org::7f058b9a-f90a-4281-a8c6-5ba31926f190" providerId="AD" clId="Web-{2E5EAB53-7737-2A0E-FD34-A441C439366F}" dt="2020-09-23T19:35:34.634" v="2254"/>
          <ac:picMkLst>
            <pc:docMk/>
            <pc:sldMk cId="3529405876" sldId="311"/>
            <ac:picMk id="7" creationId="{FCA27A8A-EBA2-4BBA-AF2A-A6D84F460867}"/>
          </ac:picMkLst>
        </pc:picChg>
        <pc:cxnChg chg="add del">
          <ac:chgData name="Erin Prangley" userId="S::eprangley@nacdd.org::7f058b9a-f90a-4281-a8c6-5ba31926f190" providerId="AD" clId="Web-{2E5EAB53-7737-2A0E-FD34-A441C439366F}" dt="2020-09-23T19:33:31.944" v="2233"/>
          <ac:cxnSpMkLst>
            <pc:docMk/>
            <pc:sldMk cId="3529405876" sldId="311"/>
            <ac:cxnSpMk id="8" creationId="{20C3E12D-A442-446E-B2F4-6DA38CACD608}"/>
          </ac:cxnSpMkLst>
        </pc:cxnChg>
        <pc:cxnChg chg="add del mod">
          <ac:chgData name="Erin Prangley" userId="S::eprangley@nacdd.org::7f058b9a-f90a-4281-a8c6-5ba31926f190" providerId="AD" clId="Web-{2E5EAB53-7737-2A0E-FD34-A441C439366F}" dt="2020-09-23T19:33:28.725" v="2232"/>
          <ac:cxnSpMkLst>
            <pc:docMk/>
            <pc:sldMk cId="3529405876" sldId="311"/>
            <ac:cxnSpMk id="9" creationId="{6B5252D8-1215-4438-87F2-CAC57997BE9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55" cy="466554"/>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idx="1"/>
          </p:nvPr>
        </p:nvSpPr>
        <p:spPr>
          <a:xfrm>
            <a:off x="3970673" y="0"/>
            <a:ext cx="3038155" cy="466554"/>
          </a:xfrm>
          <a:prstGeom prst="rect">
            <a:avLst/>
          </a:prstGeom>
        </p:spPr>
        <p:txBody>
          <a:bodyPr vert="horz" lIns="90690" tIns="45345" rIns="90690" bIns="45345" rtlCol="0"/>
          <a:lstStyle>
            <a:lvl1pPr algn="r">
              <a:defRPr sz="1200"/>
            </a:lvl1pPr>
          </a:lstStyle>
          <a:p>
            <a:fld id="{BAF7F8D9-1CF3-4AF4-99FC-4EE3CAF8338F}" type="datetimeFigureOut">
              <a:rPr lang="en-US" smtClean="0"/>
              <a:t>9/23/2020</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0690" tIns="45345" rIns="90690" bIns="45345" rtlCol="0" anchor="ctr"/>
          <a:lstStyle/>
          <a:p>
            <a:endParaRPr lang="en-US"/>
          </a:p>
        </p:txBody>
      </p:sp>
      <p:sp>
        <p:nvSpPr>
          <p:cNvPr id="5" name="Notes Placeholder 4"/>
          <p:cNvSpPr>
            <a:spLocks noGrp="1"/>
          </p:cNvSpPr>
          <p:nvPr>
            <p:ph type="body" sz="quarter" idx="3"/>
          </p:nvPr>
        </p:nvSpPr>
        <p:spPr>
          <a:xfrm>
            <a:off x="701355" y="4473243"/>
            <a:ext cx="5607691" cy="3661502"/>
          </a:xfrm>
          <a:prstGeom prst="rect">
            <a:avLst/>
          </a:prstGeom>
        </p:spPr>
        <p:txBody>
          <a:bodyPr vert="horz" lIns="90690" tIns="45345" rIns="90690" bIns="453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846"/>
            <a:ext cx="3038155" cy="466554"/>
          </a:xfrm>
          <a:prstGeom prst="rect">
            <a:avLst/>
          </a:prstGeom>
        </p:spPr>
        <p:txBody>
          <a:bodyPr vert="horz" lIns="90690" tIns="45345" rIns="90690" bIns="45345"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846"/>
            <a:ext cx="3038155" cy="466554"/>
          </a:xfrm>
          <a:prstGeom prst="rect">
            <a:avLst/>
          </a:prstGeom>
        </p:spPr>
        <p:txBody>
          <a:bodyPr vert="horz" lIns="90690" tIns="45345" rIns="90690" bIns="45345" rtlCol="0" anchor="b"/>
          <a:lstStyle>
            <a:lvl1pPr algn="r">
              <a:defRPr sz="1200"/>
            </a:lvl1pPr>
          </a:lstStyle>
          <a:p>
            <a:fld id="{0F08332C-4196-4BAA-8379-D1CF8D375562}" type="slidenum">
              <a:rPr lang="en-US" smtClean="0"/>
              <a:t>‹#›</a:t>
            </a:fld>
            <a:endParaRPr lang="en-US"/>
          </a:p>
        </p:txBody>
      </p:sp>
    </p:spTree>
    <p:extLst>
      <p:ext uri="{BB962C8B-B14F-4D97-AF65-F5344CB8AC3E}">
        <p14:creationId xmlns:p14="http://schemas.microsoft.com/office/powerpoint/2010/main" val="2478293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baseline="0">
              <a:cs typeface="Calibri"/>
            </a:endParaRPr>
          </a:p>
        </p:txBody>
      </p:sp>
      <p:sp>
        <p:nvSpPr>
          <p:cNvPr id="4" name="Slide Number Placeholder 3"/>
          <p:cNvSpPr>
            <a:spLocks noGrp="1"/>
          </p:cNvSpPr>
          <p:nvPr>
            <p:ph type="sldNum" sz="quarter" idx="10"/>
          </p:nvPr>
        </p:nvSpPr>
        <p:spPr/>
        <p:txBody>
          <a:bodyPr/>
          <a:lstStyle/>
          <a:p>
            <a:fld id="{0F08332C-4196-4BAA-8379-D1CF8D375562}" type="slidenum">
              <a:rPr lang="en-US" smtClean="0"/>
              <a:t>1</a:t>
            </a:fld>
            <a:endParaRPr lang="en-US"/>
          </a:p>
        </p:txBody>
      </p:sp>
    </p:spTree>
    <p:extLst>
      <p:ext uri="{BB962C8B-B14F-4D97-AF65-F5344CB8AC3E}">
        <p14:creationId xmlns:p14="http://schemas.microsoft.com/office/powerpoint/2010/main" val="3111649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184681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a:t>National Association of</a:t>
            </a:r>
            <a:br>
              <a:rPr lang="en-US"/>
            </a:br>
            <a:r>
              <a:rPr lang="en-US"/>
              <a:t>Councils on</a:t>
            </a:r>
            <a:br>
              <a:rPr lang="en-US"/>
            </a:br>
            <a:r>
              <a:rPr lang="en-US"/>
              <a:t>Developmental Disabilities</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National</a:t>
            </a:r>
          </a:p>
          <a:p>
            <a:r>
              <a:rPr lang="en-US"/>
              <a:t>Non-profit</a:t>
            </a:r>
          </a:p>
          <a:p>
            <a:r>
              <a:rPr lang="en-US"/>
              <a:t>Membership-based</a:t>
            </a:r>
          </a:p>
          <a:p>
            <a:endParaRPr lang="en-US"/>
          </a:p>
        </p:txBody>
      </p:sp>
      <p:sp>
        <p:nvSpPr>
          <p:cNvPr id="4" name="Date Placeholder 3"/>
          <p:cNvSpPr>
            <a:spLocks noGrp="1"/>
          </p:cNvSpPr>
          <p:nvPr>
            <p:ph type="dt" sz="half" idx="10"/>
          </p:nvPr>
        </p:nvSpPr>
        <p:spPr/>
        <p:txBody>
          <a:bodyPr/>
          <a:lstStyle/>
          <a:p>
            <a:fld id="{F261030D-7635-4D6E-A552-892831EEB5CE}" type="datetimeFigureOut">
              <a:rPr lang="en-US" smtClean="0"/>
              <a:t>9/23/2020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67522-D8F7-421B-8518-6A5347804991}" type="slidenum">
              <a:rPr lang="en-US" smtClean="0"/>
              <a:t>‹#›</a:t>
            </a:fld>
            <a:endParaRPr lang="en-US"/>
          </a:p>
        </p:txBody>
      </p:sp>
    </p:spTree>
    <p:extLst>
      <p:ext uri="{BB962C8B-B14F-4D97-AF65-F5344CB8AC3E}">
        <p14:creationId xmlns:p14="http://schemas.microsoft.com/office/powerpoint/2010/main" val="33462916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9/23/2020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261684132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National Association of Councils on </a:t>
            </a:r>
            <a:br>
              <a:rPr lang="en-US"/>
            </a:br>
            <a:r>
              <a:rPr lang="en-US"/>
              <a:t>Developmental Disabilities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Serve as the collective voice of the nation’s 56 DD Councils which exist in ever state and territory of the US</a:t>
            </a:r>
          </a:p>
          <a:p>
            <a:pPr lvl="0"/>
            <a:r>
              <a:rPr lang="en-US"/>
              <a:t>The mission of the DD Councils, and therefore NACDD, is Systems Change</a:t>
            </a:r>
          </a:p>
          <a:p>
            <a:pPr lvl="0"/>
            <a:r>
              <a:rPr lang="en-US"/>
              <a:t>Established in 1970 as part of the first Reauthorization of the Developmental Disabilities Assistance and Bill of Rights Act (DD Act)</a:t>
            </a:r>
          </a:p>
          <a:p>
            <a:pPr lvl="0"/>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1030D-7635-4D6E-A552-892831EEB5CE}" type="datetimeFigureOut">
              <a:rPr lang="en-US" smtClean="0"/>
              <a:t>9/23/2020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67522-D8F7-421B-8518-6A5347804991}"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68305" y="5805678"/>
            <a:ext cx="3081386" cy="1052322"/>
          </a:xfrm>
          <a:prstGeom prst="rect">
            <a:avLst/>
          </a:prstGeom>
        </p:spPr>
      </p:pic>
    </p:spTree>
    <p:extLst>
      <p:ext uri="{BB962C8B-B14F-4D97-AF65-F5344CB8AC3E}">
        <p14:creationId xmlns:p14="http://schemas.microsoft.com/office/powerpoint/2010/main" val="13485115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it.ly/2HiPTWi"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subscriber.politicopro.com/legislative-compass/bill/US_116_HR_DRAFT65"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bit.ly/2Eqykm7"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c-c-d.org/fichiers/Policing-statement-9-14-20.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bit.ly/302b59v"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Calibri"/>
                <a:cs typeface="Calibri Light"/>
              </a:rPr>
              <a:t>NACDD </a:t>
            </a:r>
            <a:br>
              <a:rPr lang="en-US" dirty="0">
                <a:latin typeface="Calibri"/>
                <a:cs typeface="Calibri Light"/>
              </a:rPr>
            </a:br>
            <a:r>
              <a:rPr lang="en-US" dirty="0">
                <a:latin typeface="Calibri"/>
                <a:cs typeface="Calibri Light"/>
              </a:rPr>
              <a:t>Policy Update</a:t>
            </a:r>
            <a:br>
              <a:rPr lang="en-US" dirty="0">
                <a:latin typeface="Calibri"/>
                <a:cs typeface="Calibri Light"/>
              </a:rPr>
            </a:br>
            <a:r>
              <a:rPr lang="en-US" dirty="0">
                <a:latin typeface="Calibri"/>
                <a:cs typeface="Calibri Light"/>
              </a:rPr>
              <a:t>September 23</a:t>
            </a:r>
          </a:p>
        </p:txBody>
      </p:sp>
      <p:sp>
        <p:nvSpPr>
          <p:cNvPr id="3" name="Subtitle 2"/>
          <p:cNvSpPr>
            <a:spLocks noGrp="1"/>
          </p:cNvSpPr>
          <p:nvPr>
            <p:ph type="subTitle" idx="1"/>
          </p:nvPr>
        </p:nvSpPr>
        <p:spPr/>
        <p:txBody>
          <a:bodyPr vert="horz" lIns="91440" tIns="45720" rIns="91440" bIns="45720" rtlCol="0" anchor="t">
            <a:normAutofit/>
          </a:bodyPr>
          <a:lstStyle/>
          <a:p>
            <a:endParaRPr lang="en-US"/>
          </a:p>
          <a:p>
            <a:r>
              <a:rPr lang="en-US"/>
              <a:t>Erin </a:t>
            </a:r>
            <a:r>
              <a:rPr lang="en-US" err="1"/>
              <a:t>Prangley</a:t>
            </a:r>
            <a:r>
              <a:rPr lang="en-US"/>
              <a:t>, NACDD, Director, Public Policy</a:t>
            </a:r>
            <a:endParaRPr lang="en-US">
              <a:cs typeface="Calibri"/>
            </a:endParaRPr>
          </a:p>
          <a:p>
            <a:r>
              <a:rPr lang="en-US">
                <a:cs typeface="Calibri"/>
              </a:rPr>
              <a:t>eprangley@nacdd.org</a:t>
            </a:r>
          </a:p>
        </p:txBody>
      </p:sp>
    </p:spTree>
    <p:extLst>
      <p:ext uri="{BB962C8B-B14F-4D97-AF65-F5344CB8AC3E}">
        <p14:creationId xmlns:p14="http://schemas.microsoft.com/office/powerpoint/2010/main" val="17319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EC2EC40-3D6B-47FF-9F2C-C9EA7B039FB6}"/>
              </a:ext>
            </a:extLst>
          </p:cNvPr>
          <p:cNvSpPr txBox="1"/>
          <p:nvPr/>
        </p:nvSpPr>
        <p:spPr>
          <a:xfrm>
            <a:off x="553546" y="3882571"/>
            <a:ext cx="75429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4" name="TextBox 3">
            <a:extLst>
              <a:ext uri="{FF2B5EF4-FFF2-40B4-BE49-F238E27FC236}">
                <a16:creationId xmlns:a16="http://schemas.microsoft.com/office/drawing/2014/main" id="{D727C2CD-D552-4807-B94F-83C4BEEF0216}"/>
              </a:ext>
            </a:extLst>
          </p:cNvPr>
          <p:cNvSpPr txBox="1"/>
          <p:nvPr/>
        </p:nvSpPr>
        <p:spPr>
          <a:xfrm>
            <a:off x="6099503" y="1124606"/>
            <a:ext cx="5475889" cy="3970318"/>
          </a:xfrm>
          <a:prstGeom prst="rect">
            <a:avLst/>
          </a:prstGeom>
          <a:noFill/>
          <a:ln w="57150">
            <a:solidFill>
              <a:schemeClr val="accent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“We the people” lost a larger-than-life champion for equality on the Supreme Court this weekend. For 27 years, Justice Ruth Bader Ginsburg helped move the Supreme Court into a new century of jurisprudence with thoughtful and contemporary decisions and dissents.</a:t>
            </a:r>
          </a:p>
          <a:p>
            <a:endParaRPr lang="en-US" dirty="0">
              <a:ea typeface="+mn-lt"/>
              <a:cs typeface="+mn-lt"/>
            </a:endParaRPr>
          </a:p>
          <a:p>
            <a:r>
              <a:rPr lang="en-US">
                <a:ea typeface="+mn-lt"/>
                <a:cs typeface="+mn-lt"/>
              </a:rPr>
              <a:t>While she will be remembered primarily for her work on gender equity, many of her decisions and dissents were particularly focused on expanding individual rights and equality to other groups. Most significant for the disability rights movement was her majority opinion in the 1999 decision Olmstead v. LC.</a:t>
            </a:r>
            <a:endParaRPr lang="en-US">
              <a:solidFill>
                <a:srgbClr val="000000"/>
              </a:solidFill>
              <a:latin typeface="Calibri"/>
              <a:cs typeface="Calibri"/>
            </a:endParaRPr>
          </a:p>
          <a:p>
            <a:endParaRPr lang="en-US" dirty="0">
              <a:solidFill>
                <a:srgbClr val="050505"/>
              </a:solidFill>
              <a:latin typeface="Helvetica"/>
              <a:cs typeface="Helvetica"/>
            </a:endParaRPr>
          </a:p>
          <a:p>
            <a:r>
              <a:rPr lang="en-US">
                <a:solidFill>
                  <a:srgbClr val="050505"/>
                </a:solidFill>
                <a:latin typeface="Helvetica"/>
                <a:cs typeface="Helvetica"/>
              </a:rPr>
              <a:t>Read NACDD full statement </a:t>
            </a:r>
            <a:r>
              <a:rPr lang="en-US" dirty="0">
                <a:solidFill>
                  <a:srgbClr val="050505"/>
                </a:solidFill>
                <a:latin typeface="Helvetica"/>
                <a:cs typeface="Helvetica"/>
              </a:rPr>
              <a:t>at </a:t>
            </a:r>
            <a:r>
              <a:rPr lang="en-US" dirty="0">
                <a:ea typeface="+mn-lt"/>
                <a:cs typeface="+mn-lt"/>
                <a:hlinkClick r:id="rId2"/>
              </a:rPr>
              <a:t>https://bit.ly/2HiPTWi</a:t>
            </a:r>
            <a:r>
              <a:rPr lang="en-US" dirty="0">
                <a:ea typeface="+mn-lt"/>
                <a:cs typeface="+mn-lt"/>
              </a:rPr>
              <a:t> </a:t>
            </a:r>
            <a:endParaRPr lang="en-US">
              <a:cs typeface="Calibri"/>
            </a:endParaRPr>
          </a:p>
        </p:txBody>
      </p:sp>
      <p:pic>
        <p:nvPicPr>
          <p:cNvPr id="7" name="Picture 7" descr="A picture containing text, book&#10;&#10;Description automatically generated">
            <a:extLst>
              <a:ext uri="{FF2B5EF4-FFF2-40B4-BE49-F238E27FC236}">
                <a16:creationId xmlns:a16="http://schemas.microsoft.com/office/drawing/2014/main" id="{FCA27A8A-EBA2-4BBA-AF2A-A6D84F460867}"/>
              </a:ext>
            </a:extLst>
          </p:cNvPr>
          <p:cNvPicPr>
            <a:picLocks noChangeAspect="1"/>
          </p:cNvPicPr>
          <p:nvPr/>
        </p:nvPicPr>
        <p:blipFill>
          <a:blip r:embed="rId3"/>
          <a:stretch>
            <a:fillRect/>
          </a:stretch>
        </p:blipFill>
        <p:spPr>
          <a:xfrm>
            <a:off x="581573" y="524642"/>
            <a:ext cx="5283199" cy="5283199"/>
          </a:xfrm>
          <a:prstGeom prst="rect">
            <a:avLst/>
          </a:prstGeom>
          <a:ln w="57150">
            <a:solidFill>
              <a:schemeClr val="accent2"/>
            </a:solidFill>
          </a:ln>
        </p:spPr>
      </p:pic>
    </p:spTree>
    <p:extLst>
      <p:ext uri="{BB962C8B-B14F-4D97-AF65-F5344CB8AC3E}">
        <p14:creationId xmlns:p14="http://schemas.microsoft.com/office/powerpoint/2010/main" val="3529405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3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F32E854-9F86-4E83-9811-5267123F27F0}"/>
              </a:ext>
            </a:extLst>
          </p:cNvPr>
          <p:cNvSpPr txBox="1"/>
          <p:nvPr/>
        </p:nvSpPr>
        <p:spPr>
          <a:xfrm>
            <a:off x="1049015" y="408052"/>
            <a:ext cx="9984615" cy="159722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300">
                <a:latin typeface="+mj-lt"/>
                <a:ea typeface="+mj-ea"/>
                <a:cs typeface="+mj-cs"/>
              </a:rPr>
              <a:t>New MFP Federal Funding to Support Transitioning Individuals from Nursing Homes to the Community</a:t>
            </a:r>
          </a:p>
        </p:txBody>
      </p:sp>
      <p:sp>
        <p:nvSpPr>
          <p:cNvPr id="9" name="TextBox 8">
            <a:extLst>
              <a:ext uri="{FF2B5EF4-FFF2-40B4-BE49-F238E27FC236}">
                <a16:creationId xmlns:a16="http://schemas.microsoft.com/office/drawing/2014/main" id="{98045309-FE36-4F01-ABD0-E14AFD35592B}"/>
              </a:ext>
            </a:extLst>
          </p:cNvPr>
          <p:cNvSpPr txBox="1"/>
          <p:nvPr/>
        </p:nvSpPr>
        <p:spPr>
          <a:xfrm>
            <a:off x="6630577" y="1715888"/>
            <a:ext cx="4892870" cy="452168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800"/>
          </a:p>
          <a:p>
            <a:pPr marL="285750" indent="-228600">
              <a:lnSpc>
                <a:spcPct val="90000"/>
              </a:lnSpc>
              <a:spcAft>
                <a:spcPts val="600"/>
              </a:spcAft>
              <a:buFont typeface="Arial" panose="020B0604020202020204" pitchFamily="34" charset="0"/>
              <a:buChar char="•"/>
            </a:pPr>
            <a:r>
              <a:rPr lang="en-US" sz="1400" dirty="0"/>
              <a:t>Up to $165 million in supplemental funding to current 33 MFP states (up to $5M per state)</a:t>
            </a:r>
            <a:endParaRPr lang="en-US" sz="1400" dirty="0">
              <a:cs typeface="Calibri"/>
            </a:endParaRPr>
          </a:p>
          <a:p>
            <a:pPr marL="285750" indent="-228600">
              <a:lnSpc>
                <a:spcPct val="90000"/>
              </a:lnSpc>
              <a:spcAft>
                <a:spcPts val="600"/>
              </a:spcAft>
              <a:buFont typeface="Arial" panose="020B0604020202020204" pitchFamily="34" charset="0"/>
              <a:buChar char="•"/>
            </a:pPr>
            <a:r>
              <a:rPr lang="en-US" sz="1400" dirty="0"/>
              <a:t>Press statement acknowledges Coronavirus "exposes America’s over-reliance on institutional long-term care facilities.” CMS will contact states and apps and approve on rolling basis through June 30, 2021. </a:t>
            </a:r>
            <a:endParaRPr lang="en-US" sz="1400" dirty="0">
              <a:cs typeface="Calibri"/>
            </a:endParaRPr>
          </a:p>
          <a:p>
            <a:pPr marL="285750" indent="-228600">
              <a:lnSpc>
                <a:spcPct val="90000"/>
              </a:lnSpc>
              <a:spcAft>
                <a:spcPts val="600"/>
              </a:spcAft>
              <a:buFont typeface="Arial" panose="020B0604020202020204" pitchFamily="34" charset="0"/>
              <a:buChar char="•"/>
            </a:pPr>
            <a:r>
              <a:rPr lang="en-US" sz="1400" dirty="0"/>
              <a:t>CMS shared new data that shows the need for this supplemental funding opportunity to accelerate states’ MFP activities. Last year, only 4,173 Medicaid beneficiaries were transitioned under the MFP program – a 46 percent decrease from 2018.</a:t>
            </a:r>
            <a:endParaRPr lang="en-US" sz="1400" dirty="0">
              <a:cs typeface="Calibri"/>
            </a:endParaRPr>
          </a:p>
          <a:p>
            <a:pPr marL="285750" indent="-228600">
              <a:lnSpc>
                <a:spcPct val="90000"/>
              </a:lnSpc>
              <a:spcAft>
                <a:spcPts val="600"/>
              </a:spcAft>
              <a:buFont typeface="Arial" panose="020B0604020202020204" pitchFamily="34" charset="0"/>
              <a:buChar char="•"/>
            </a:pPr>
            <a:r>
              <a:rPr lang="en-US" sz="1400" dirty="0"/>
              <a:t>List of activities added states could use this funding opportunity to support HCBS planning and capacity building activities in direct response to the COVID-19 public health emergency, such as to plan and implement the use of telehealth for nursing facility transition activities that would normally be conducted in-person or to redesign service delivery models to reduce the risk of COVID-19 infection among MFP participants.</a:t>
            </a:r>
            <a:endParaRPr lang="en-US" sz="1400" dirty="0">
              <a:cs typeface="Calibri"/>
            </a:endParaRPr>
          </a:p>
        </p:txBody>
      </p:sp>
      <p:pic>
        <p:nvPicPr>
          <p:cNvPr id="15" name="Picture 16" descr="A close up of a map&#10;&#10;Description automatically generated">
            <a:extLst>
              <a:ext uri="{FF2B5EF4-FFF2-40B4-BE49-F238E27FC236}">
                <a16:creationId xmlns:a16="http://schemas.microsoft.com/office/drawing/2014/main" id="{2839EC77-16A7-44E5-A2B2-14725D19498A}"/>
              </a:ext>
            </a:extLst>
          </p:cNvPr>
          <p:cNvPicPr>
            <a:picLocks noChangeAspect="1"/>
          </p:cNvPicPr>
          <p:nvPr/>
        </p:nvPicPr>
        <p:blipFill>
          <a:blip r:embed="rId2"/>
          <a:stretch>
            <a:fillRect/>
          </a:stretch>
        </p:blipFill>
        <p:spPr>
          <a:xfrm>
            <a:off x="932985" y="2360110"/>
            <a:ext cx="5688979" cy="3197147"/>
          </a:xfrm>
          <a:prstGeom prst="rect">
            <a:avLst/>
          </a:prstGeom>
          <a:ln w="57150">
            <a:solidFill>
              <a:srgbClr val="4472C4"/>
            </a:solidFill>
          </a:ln>
        </p:spPr>
      </p:pic>
      <p:sp>
        <p:nvSpPr>
          <p:cNvPr id="17" name="TextBox 16">
            <a:extLst>
              <a:ext uri="{FF2B5EF4-FFF2-40B4-BE49-F238E27FC236}">
                <a16:creationId xmlns:a16="http://schemas.microsoft.com/office/drawing/2014/main" id="{84C14090-946A-45B3-82A7-4A35EDB4B4CD}"/>
              </a:ext>
            </a:extLst>
          </p:cNvPr>
          <p:cNvSpPr txBox="1"/>
          <p:nvPr/>
        </p:nvSpPr>
        <p:spPr>
          <a:xfrm>
            <a:off x="644913" y="6201938"/>
            <a:ext cx="115433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See </a:t>
            </a:r>
            <a:r>
              <a:rPr lang="en-US"/>
              <a:t>Press Release https://www.cms.gov/newsroom/press-releases/cms-announces-new-federal-funding-33-states-support-transitioning-individuals-nursing-homes</a:t>
            </a:r>
            <a:r>
              <a:rPr lang="en-US">
                <a:cs typeface="Calibri"/>
              </a:rPr>
              <a:t>​</a:t>
            </a:r>
            <a:endParaRPr lang="en-US"/>
          </a:p>
        </p:txBody>
      </p:sp>
    </p:spTree>
    <p:extLst>
      <p:ext uri="{BB962C8B-B14F-4D97-AF65-F5344CB8AC3E}">
        <p14:creationId xmlns:p14="http://schemas.microsoft.com/office/powerpoint/2010/main" val="175754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1D84E7-A298-443D-A06C-0B9FADAF832A}"/>
              </a:ext>
            </a:extLst>
          </p:cNvPr>
          <p:cNvSpPr txBox="1"/>
          <p:nvPr/>
        </p:nvSpPr>
        <p:spPr>
          <a:xfrm>
            <a:off x="553695" y="600265"/>
            <a:ext cx="484526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libri"/>
                <a:cs typeface="Calibri"/>
              </a:rPr>
              <a:t>Legislative Update</a:t>
            </a:r>
            <a:endParaRPr lang="en-US" dirty="0"/>
          </a:p>
        </p:txBody>
      </p:sp>
      <p:pic>
        <p:nvPicPr>
          <p:cNvPr id="9" name="Picture 9" descr="A close up of text on a white background&#10;&#10;Description automatically generated">
            <a:extLst>
              <a:ext uri="{FF2B5EF4-FFF2-40B4-BE49-F238E27FC236}">
                <a16:creationId xmlns:a16="http://schemas.microsoft.com/office/drawing/2014/main" id="{04F3A5F1-079E-4D2E-B330-0BA866B06B03}"/>
              </a:ext>
            </a:extLst>
          </p:cNvPr>
          <p:cNvPicPr>
            <a:picLocks noChangeAspect="1"/>
          </p:cNvPicPr>
          <p:nvPr/>
        </p:nvPicPr>
        <p:blipFill>
          <a:blip r:embed="rId2"/>
          <a:stretch>
            <a:fillRect/>
          </a:stretch>
        </p:blipFill>
        <p:spPr>
          <a:xfrm>
            <a:off x="8158331" y="89211"/>
            <a:ext cx="3751082" cy="5796774"/>
          </a:xfrm>
          <a:prstGeom prst="rect">
            <a:avLst/>
          </a:prstGeom>
          <a:ln w="57150">
            <a:solidFill>
              <a:schemeClr val="accent4"/>
            </a:solidFill>
          </a:ln>
        </p:spPr>
      </p:pic>
      <p:sp>
        <p:nvSpPr>
          <p:cNvPr id="11" name="TextBox 10">
            <a:extLst>
              <a:ext uri="{FF2B5EF4-FFF2-40B4-BE49-F238E27FC236}">
                <a16:creationId xmlns:a16="http://schemas.microsoft.com/office/drawing/2014/main" id="{CB5786B1-9C7E-4BA9-B10C-84114CA955B5}"/>
              </a:ext>
            </a:extLst>
          </p:cNvPr>
          <p:cNvSpPr txBox="1"/>
          <p:nvPr/>
        </p:nvSpPr>
        <p:spPr>
          <a:xfrm>
            <a:off x="7996281" y="5913864"/>
            <a:ext cx="406190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From AUCD Disability Policy News at https://www.aucd.org/template/news.cfm?news_id=15018&amp;parent=164&amp;parent_title=Disability%20Policy%20News&amp;url=/template/page.cfm?id%3D164</a:t>
            </a:r>
          </a:p>
        </p:txBody>
      </p:sp>
      <p:sp>
        <p:nvSpPr>
          <p:cNvPr id="12" name="TextBox 11">
            <a:extLst>
              <a:ext uri="{FF2B5EF4-FFF2-40B4-BE49-F238E27FC236}">
                <a16:creationId xmlns:a16="http://schemas.microsoft.com/office/drawing/2014/main" id="{FEC2EC40-3D6B-47FF-9F2C-C9EA7B039FB6}"/>
              </a:ext>
            </a:extLst>
          </p:cNvPr>
          <p:cNvSpPr txBox="1"/>
          <p:nvPr/>
        </p:nvSpPr>
        <p:spPr>
          <a:xfrm>
            <a:off x="553546" y="4040226"/>
            <a:ext cx="754292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ea typeface="+mn-lt"/>
                <a:cs typeface="+mn-lt"/>
              </a:rPr>
              <a:t>House passes Pregnant Workers Fairness Act (H.R. 2694) passes House. </a:t>
            </a:r>
          </a:p>
          <a:p>
            <a:r>
              <a:rPr lang="en-US" dirty="0">
                <a:ea typeface="+mn-lt"/>
                <a:cs typeface="+mn-lt"/>
              </a:rPr>
              <a:t>NACDD/CCD supported legislation Provides a clear pregnancy accommodation standard to help prevent pregnancy-related complications before they arise and allow pregnant workers to remain in the workforce.  Read more here: https://edlabor.house.gov/imo/media/doc/PWF%20Act%20-%20Fact%20Sheet.pdf</a:t>
            </a:r>
            <a:endParaRPr lang="en-US" dirty="0">
              <a:cs typeface="Calibri"/>
            </a:endParaRPr>
          </a:p>
        </p:txBody>
      </p:sp>
      <p:sp>
        <p:nvSpPr>
          <p:cNvPr id="13" name="TextBox 12">
            <a:extLst>
              <a:ext uri="{FF2B5EF4-FFF2-40B4-BE49-F238E27FC236}">
                <a16:creationId xmlns:a16="http://schemas.microsoft.com/office/drawing/2014/main" id="{0C900FCB-4AD1-445A-BA5F-1457708E46F5}"/>
              </a:ext>
            </a:extLst>
          </p:cNvPr>
          <p:cNvSpPr txBox="1"/>
          <p:nvPr/>
        </p:nvSpPr>
        <p:spPr>
          <a:xfrm>
            <a:off x="556900" y="2216444"/>
            <a:ext cx="708747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cs typeface="Calibri"/>
              </a:rPr>
              <a:t>Continuing Resolution with funding for FY21 passes House.</a:t>
            </a:r>
            <a:r>
              <a:rPr lang="en-US" dirty="0">
                <a:cs typeface="Calibri"/>
              </a:rPr>
              <a:t> </a:t>
            </a:r>
          </a:p>
          <a:p>
            <a:pPr>
              <a:buFont typeface="Arial"/>
              <a:buChar char="•"/>
            </a:pPr>
            <a:r>
              <a:rPr lang="en-US">
                <a:ea typeface="+mn-lt"/>
                <a:cs typeface="+mn-lt"/>
              </a:rPr>
              <a:t>The House passed 359-57 a short-term CR through December 11 (</a:t>
            </a:r>
            <a:r>
              <a:rPr lang="en-US" u="sng" dirty="0">
                <a:ea typeface="+mn-lt"/>
                <a:cs typeface="+mn-lt"/>
                <a:hlinkClick r:id="rId3"/>
              </a:rPr>
              <a:t>H.R. 8337 (116)</a:t>
            </a:r>
            <a:r>
              <a:rPr lang="en-US">
                <a:ea typeface="+mn-lt"/>
                <a:cs typeface="+mn-lt"/>
              </a:rPr>
              <a:t>). Read section by section here </a:t>
            </a:r>
            <a:r>
              <a:rPr lang="en-US" dirty="0">
                <a:ea typeface="+mn-lt"/>
                <a:cs typeface="+mn-lt"/>
                <a:hlinkClick r:id="rId4"/>
              </a:rPr>
              <a:t>https://bit.ly/2Eqykm7</a:t>
            </a:r>
            <a:r>
              <a:rPr lang="en-US">
                <a:ea typeface="+mn-lt"/>
                <a:cs typeface="+mn-lt"/>
              </a:rPr>
              <a:t>.</a:t>
            </a:r>
            <a:endParaRPr lang="en-US" dirty="0">
              <a:ea typeface="+mn-lt"/>
              <a:cs typeface="+mn-lt"/>
            </a:endParaRPr>
          </a:p>
          <a:p>
            <a:pPr>
              <a:buFont typeface="Arial"/>
              <a:buChar char="•"/>
            </a:pPr>
            <a:r>
              <a:rPr lang="en-US" dirty="0">
                <a:cs typeface="Calibri"/>
              </a:rPr>
              <a:t>DD Councils level-funded but we need to keep pressure on.</a:t>
            </a:r>
          </a:p>
          <a:p>
            <a:pPr>
              <a:buFont typeface="Arial"/>
              <a:buChar char="•"/>
            </a:pPr>
            <a:r>
              <a:rPr lang="en-US">
                <a:cs typeface="Calibri"/>
              </a:rPr>
              <a:t>Other NACDD Priorities included in bill: Medicaid Extenders, MFP/Spousal Impovrishment, </a:t>
            </a:r>
            <a:r>
              <a:rPr lang="en-US">
                <a:ea typeface="+mn-lt"/>
                <a:cs typeface="+mn-lt"/>
              </a:rPr>
              <a:t>Nutrition Services, Census Bureau Funding.</a:t>
            </a:r>
            <a:endParaRPr lang="en-US">
              <a:cs typeface="Calibri"/>
            </a:endParaRPr>
          </a:p>
        </p:txBody>
      </p:sp>
      <p:sp>
        <p:nvSpPr>
          <p:cNvPr id="14" name="TextBox 13">
            <a:extLst>
              <a:ext uri="{FF2B5EF4-FFF2-40B4-BE49-F238E27FC236}">
                <a16:creationId xmlns:a16="http://schemas.microsoft.com/office/drawing/2014/main" id="{A909AB2B-46BE-4FCC-A5C6-6273675FF35A}"/>
              </a:ext>
            </a:extLst>
          </p:cNvPr>
          <p:cNvSpPr txBox="1"/>
          <p:nvPr/>
        </p:nvSpPr>
        <p:spPr>
          <a:xfrm>
            <a:off x="525735" y="1331530"/>
            <a:ext cx="663202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t>COVID bill still stalled.</a:t>
            </a:r>
            <a:r>
              <a:rPr lang="en-US" dirty="0"/>
              <a:t>  AUCD released a new "side by side" that includes March to Common Ground proposal.  </a:t>
            </a:r>
          </a:p>
        </p:txBody>
      </p:sp>
    </p:spTree>
    <p:extLst>
      <p:ext uri="{BB962C8B-B14F-4D97-AF65-F5344CB8AC3E}">
        <p14:creationId xmlns:p14="http://schemas.microsoft.com/office/powerpoint/2010/main" val="1939224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1D84E7-A298-443D-A06C-0B9FADAF832A}"/>
              </a:ext>
            </a:extLst>
          </p:cNvPr>
          <p:cNvSpPr txBox="1"/>
          <p:nvPr/>
        </p:nvSpPr>
        <p:spPr>
          <a:xfrm>
            <a:off x="509901" y="591506"/>
            <a:ext cx="484526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Calibri"/>
                <a:cs typeface="Calibri"/>
              </a:rPr>
              <a:t>Administrative Update</a:t>
            </a:r>
            <a:endParaRPr lang="en-US" dirty="0"/>
          </a:p>
        </p:txBody>
      </p:sp>
      <p:sp>
        <p:nvSpPr>
          <p:cNvPr id="12" name="TextBox 11">
            <a:extLst>
              <a:ext uri="{FF2B5EF4-FFF2-40B4-BE49-F238E27FC236}">
                <a16:creationId xmlns:a16="http://schemas.microsoft.com/office/drawing/2014/main" id="{FEC2EC40-3D6B-47FF-9F2C-C9EA7B039FB6}"/>
              </a:ext>
            </a:extLst>
          </p:cNvPr>
          <p:cNvSpPr txBox="1"/>
          <p:nvPr/>
        </p:nvSpPr>
        <p:spPr>
          <a:xfrm>
            <a:off x="553546" y="3882571"/>
            <a:ext cx="75429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13" name="TextBox 12">
            <a:extLst>
              <a:ext uri="{FF2B5EF4-FFF2-40B4-BE49-F238E27FC236}">
                <a16:creationId xmlns:a16="http://schemas.microsoft.com/office/drawing/2014/main" id="{0C900FCB-4AD1-445A-BA5F-1457708E46F5}"/>
              </a:ext>
            </a:extLst>
          </p:cNvPr>
          <p:cNvSpPr txBox="1"/>
          <p:nvPr/>
        </p:nvSpPr>
        <p:spPr>
          <a:xfrm>
            <a:off x="513107" y="1209203"/>
            <a:ext cx="894430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cs typeface="Calibri"/>
              </a:rPr>
              <a:t>CMS meets with NACDD Medicaid Waivers Taskforce</a:t>
            </a:r>
          </a:p>
          <a:p>
            <a:r>
              <a:rPr lang="en-US" dirty="0">
                <a:ea typeface="+mn-lt"/>
                <a:cs typeface="+mn-lt"/>
              </a:rPr>
              <a:t>NACDD presented to CRS leadership recommendations on use of Medicaid waivers to support for people with IDD during the pandemic and more permanently to address rebalancing. CMS asked the taskforce to help them identify the best innovations and incentivize states to use </a:t>
            </a:r>
            <a:r>
              <a:rPr lang="en-US">
                <a:ea typeface="+mn-lt"/>
                <a:cs typeface="+mn-lt"/>
              </a:rPr>
              <a:t>the Medicaid flexibilities and path towards moving towards rebalancing. </a:t>
            </a:r>
            <a:endParaRPr lang="en-US">
              <a:cs typeface="Calibri"/>
            </a:endParaRPr>
          </a:p>
        </p:txBody>
      </p:sp>
      <p:sp>
        <p:nvSpPr>
          <p:cNvPr id="3" name="TextBox 2">
            <a:extLst>
              <a:ext uri="{FF2B5EF4-FFF2-40B4-BE49-F238E27FC236}">
                <a16:creationId xmlns:a16="http://schemas.microsoft.com/office/drawing/2014/main" id="{4288B521-B84C-4CD3-96A0-A02BDDC6D96F}"/>
              </a:ext>
            </a:extLst>
          </p:cNvPr>
          <p:cNvSpPr txBox="1"/>
          <p:nvPr/>
        </p:nvSpPr>
        <p:spPr>
          <a:xfrm>
            <a:off x="511504" y="2753710"/>
            <a:ext cx="400444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t>Coalition Activities</a:t>
            </a:r>
          </a:p>
        </p:txBody>
      </p:sp>
      <p:sp>
        <p:nvSpPr>
          <p:cNvPr id="5" name="TextBox 4">
            <a:extLst>
              <a:ext uri="{FF2B5EF4-FFF2-40B4-BE49-F238E27FC236}">
                <a16:creationId xmlns:a16="http://schemas.microsoft.com/office/drawing/2014/main" id="{DD8BA156-446D-43A3-A06E-2559BEEA2DB0}"/>
              </a:ext>
            </a:extLst>
          </p:cNvPr>
          <p:cNvSpPr txBox="1"/>
          <p:nvPr/>
        </p:nvSpPr>
        <p:spPr>
          <a:xfrm>
            <a:off x="508218" y="3398564"/>
            <a:ext cx="9417268"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cs typeface="Calibri"/>
              </a:rPr>
              <a:t>NACDD joins </a:t>
            </a:r>
            <a:r>
              <a:rPr lang="en-US" u="sng">
                <a:ea typeface="+mn-lt"/>
                <a:cs typeface="+mn-lt"/>
              </a:rPr>
              <a:t>Statement on Reducing Police Responses to People with Disabilities</a:t>
            </a:r>
          </a:p>
          <a:p>
            <a:r>
              <a:rPr lang="en-US">
                <a:ea typeface="+mn-lt"/>
                <a:cs typeface="+mn-lt"/>
              </a:rPr>
              <a:t>NACDD called for policing reforms, including eliminating the role of police in responding to situations that are better addressed by disability service systems or other social or human services staff. Police responses in those situations have too often resulted in people with disabilities being needlessly incarcerated or even killed. For disabled people of color, and particularly Black disabled people,these outcomes are even more likely. See Statement at </a:t>
            </a:r>
            <a:r>
              <a:rPr lang="en-US" dirty="0">
                <a:ea typeface="+mn-lt"/>
                <a:cs typeface="+mn-lt"/>
                <a:hlinkClick r:id="rId2"/>
              </a:rPr>
              <a:t>http://c-c-d.org/fichiers/Policing-statement-9-14-20.pdf</a:t>
            </a:r>
            <a:r>
              <a:rPr lang="en-US" dirty="0">
                <a:ea typeface="+mn-lt"/>
                <a:cs typeface="+mn-lt"/>
              </a:rPr>
              <a:t> </a:t>
            </a:r>
            <a:endParaRPr lang="en-US" dirty="0"/>
          </a:p>
        </p:txBody>
      </p:sp>
    </p:spTree>
    <p:extLst>
      <p:ext uri="{BB962C8B-B14F-4D97-AF65-F5344CB8AC3E}">
        <p14:creationId xmlns:p14="http://schemas.microsoft.com/office/powerpoint/2010/main" val="1760597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FF46AB9B-6477-4ED0-B55B-08D144C1A5CB}"/>
              </a:ext>
            </a:extLst>
          </p:cNvPr>
          <p:cNvPicPr>
            <a:picLocks noChangeAspect="1"/>
          </p:cNvPicPr>
          <p:nvPr/>
        </p:nvPicPr>
        <p:blipFill rotWithShape="1">
          <a:blip r:embed="rId2"/>
          <a:srcRect l="320" r="568" b="-1"/>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 name="TextBox 6">
            <a:extLst>
              <a:ext uri="{FF2B5EF4-FFF2-40B4-BE49-F238E27FC236}">
                <a16:creationId xmlns:a16="http://schemas.microsoft.com/office/drawing/2014/main" id="{C68113C7-FB3D-40CD-A8A6-65A9BF188F77}"/>
              </a:ext>
            </a:extLst>
          </p:cNvPr>
          <p:cNvSpPr txBox="1"/>
          <p:nvPr/>
        </p:nvSpPr>
        <p:spPr>
          <a:xfrm>
            <a:off x="486424" y="1913950"/>
            <a:ext cx="4427161" cy="133346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2000">
                <a:latin typeface="+mj-lt"/>
                <a:ea typeface="+mj-ea"/>
                <a:cs typeface="+mj-cs"/>
              </a:rPr>
              <a:t>Save the Date!​</a:t>
            </a:r>
          </a:p>
          <a:p>
            <a:pPr algn="ctr">
              <a:lnSpc>
                <a:spcPct val="90000"/>
              </a:lnSpc>
              <a:spcBef>
                <a:spcPct val="0"/>
              </a:spcBef>
              <a:spcAft>
                <a:spcPts val="600"/>
              </a:spcAft>
            </a:pPr>
            <a:r>
              <a:rPr lang="en-US" sz="2000">
                <a:latin typeface="+mj-lt"/>
                <a:ea typeface="+mj-ea"/>
                <a:cs typeface="+mj-cs"/>
              </a:rPr>
              <a:t>COVID-19 Impact on State Budgets​</a:t>
            </a:r>
          </a:p>
          <a:p>
            <a:pPr algn="ctr">
              <a:lnSpc>
                <a:spcPct val="90000"/>
              </a:lnSpc>
              <a:spcBef>
                <a:spcPct val="0"/>
              </a:spcBef>
              <a:spcAft>
                <a:spcPts val="600"/>
              </a:spcAft>
            </a:pPr>
            <a:r>
              <a:rPr lang="en-US" sz="2000">
                <a:latin typeface="+mj-lt"/>
                <a:ea typeface="+mj-ea"/>
                <a:cs typeface="+mj-cs"/>
              </a:rPr>
              <a:t>October 1, 2:00pm-3:00pm Eastern​</a:t>
            </a: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3C052D2-BCE9-47F6-8FC0-3DFBE00F862D}"/>
              </a:ext>
            </a:extLst>
          </p:cNvPr>
          <p:cNvSpPr txBox="1"/>
          <p:nvPr/>
        </p:nvSpPr>
        <p:spPr>
          <a:xfrm>
            <a:off x="190980" y="3426865"/>
            <a:ext cx="5327142" cy="261054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endParaRPr lang="en-US" sz="500"/>
          </a:p>
          <a:p>
            <a:pPr indent="-228600">
              <a:lnSpc>
                <a:spcPct val="90000"/>
              </a:lnSpc>
              <a:spcAft>
                <a:spcPts val="600"/>
              </a:spcAft>
              <a:buFont typeface="Arial" panose="020B0604020202020204" pitchFamily="34" charset="0"/>
              <a:buChar char="•"/>
            </a:pPr>
            <a:endParaRPr lang="en-US" sz="500"/>
          </a:p>
          <a:p>
            <a:pPr algn="ctr">
              <a:lnSpc>
                <a:spcPct val="90000"/>
              </a:lnSpc>
              <a:spcAft>
                <a:spcPts val="600"/>
              </a:spcAft>
            </a:pPr>
            <a:r>
              <a:rPr lang="en-US" dirty="0"/>
              <a:t>Presented by NACDD </a:t>
            </a:r>
            <a:br>
              <a:rPr lang="en-US" dirty="0"/>
            </a:br>
            <a:r>
              <a:rPr lang="en-US" dirty="0"/>
              <a:t>State Budget Emergency Task Force</a:t>
            </a:r>
          </a:p>
          <a:p>
            <a:pPr algn="ctr">
              <a:lnSpc>
                <a:spcPct val="90000"/>
              </a:lnSpc>
              <a:spcAft>
                <a:spcPts val="600"/>
              </a:spcAft>
            </a:pPr>
            <a:r>
              <a:rPr lang="en-US" dirty="0"/>
              <a:t>Register in advance at: </a:t>
            </a:r>
            <a:r>
              <a:rPr lang="en-US" dirty="0">
                <a:ea typeface="+mn-lt"/>
                <a:cs typeface="+mn-lt"/>
                <a:hlinkClick r:id="rId3"/>
              </a:rPr>
              <a:t>https://bit.ly/302b59v</a:t>
            </a:r>
            <a:endParaRPr lang="en-US">
              <a:ea typeface="+mn-lt"/>
              <a:cs typeface="+mn-lt"/>
            </a:endParaRPr>
          </a:p>
          <a:p>
            <a:pPr algn="ctr">
              <a:lnSpc>
                <a:spcPct val="90000"/>
              </a:lnSpc>
              <a:spcAft>
                <a:spcPts val="600"/>
              </a:spcAft>
            </a:pPr>
            <a:endParaRPr lang="en-US" dirty="0">
              <a:cs typeface="Calibri" panose="020F0502020204030204"/>
            </a:endParaRPr>
          </a:p>
          <a:p>
            <a:pPr algn="ctr">
              <a:lnSpc>
                <a:spcPct val="90000"/>
              </a:lnSpc>
              <a:spcAft>
                <a:spcPts val="600"/>
              </a:spcAft>
            </a:pPr>
            <a:r>
              <a:rPr lang="en-US" dirty="0"/>
              <a:t>After registering, you will receive a confirmation email containing information about joining the meeting.</a:t>
            </a:r>
            <a:endParaRPr lang="en-US">
              <a:cs typeface="Calibri"/>
            </a:endParaRPr>
          </a:p>
          <a:p>
            <a:pPr indent="-228600">
              <a:lnSpc>
                <a:spcPct val="90000"/>
              </a:lnSpc>
              <a:spcAft>
                <a:spcPts val="600"/>
              </a:spcAft>
              <a:buFont typeface="Arial" panose="020B0604020202020204" pitchFamily="34" charset="0"/>
              <a:buChar char="•"/>
            </a:pPr>
            <a:endParaRPr lang="en-US" sz="500"/>
          </a:p>
        </p:txBody>
      </p:sp>
    </p:spTree>
    <p:extLst>
      <p:ext uri="{BB962C8B-B14F-4D97-AF65-F5344CB8AC3E}">
        <p14:creationId xmlns:p14="http://schemas.microsoft.com/office/powerpoint/2010/main" val="3724045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53FEC-FC81-4CE5-B59B-B0562765C121}"/>
              </a:ext>
            </a:extLst>
          </p:cNvPr>
          <p:cNvSpPr>
            <a:spLocks noGrp="1"/>
          </p:cNvSpPr>
          <p:nvPr>
            <p:ph type="ctrTitle"/>
          </p:nvPr>
        </p:nvSpPr>
        <p:spPr>
          <a:xfrm>
            <a:off x="1524000" y="2430702"/>
            <a:ext cx="9144000" cy="1079261"/>
          </a:xfrm>
        </p:spPr>
        <p:txBody>
          <a:bodyPr>
            <a:normAutofit fontScale="90000"/>
          </a:bodyPr>
          <a:lstStyle/>
          <a:p>
            <a:r>
              <a:rPr lang="en-US" sz="4000" dirty="0">
                <a:cs typeface="Calibri Light"/>
              </a:rPr>
              <a:t>For more information contact </a:t>
            </a:r>
            <a:br>
              <a:rPr lang="en-US" sz="4000">
                <a:cs typeface="Calibri Light"/>
              </a:rPr>
            </a:br>
            <a:r>
              <a:rPr lang="en-US" sz="4000" dirty="0">
                <a:cs typeface="Calibri Light"/>
              </a:rPr>
              <a:t>Erin Prangley at eprangley@nacdd.org</a:t>
            </a:r>
          </a:p>
        </p:txBody>
      </p:sp>
    </p:spTree>
    <p:extLst>
      <p:ext uri="{BB962C8B-B14F-4D97-AF65-F5344CB8AC3E}">
        <p14:creationId xmlns:p14="http://schemas.microsoft.com/office/powerpoint/2010/main" val="348564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2" ma:contentTypeDescription="Create a new document." ma:contentTypeScope="" ma:versionID="569c95cd2ebacd01c34f0b02fe1a4544">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dc80f5ee546cd110d0324f911a607fe7"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Robert McWilliams</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72963A-0220-41D6-B9B1-C736684CB04B}">
  <ds:schemaRefs>
    <ds:schemaRef ds:uri="560c9c75-9737-4a47-90d7-3192440b0b55"/>
    <ds:schemaRef ds:uri="7244ee07-bebb-4256-851d-8920eeb3e1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B0843C-86CD-480E-B9D4-E64D1EB301FC}">
  <ds:schemaRefs>
    <ds:schemaRef ds:uri="7244ee07-bebb-4256-851d-8920eeb3e1b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9879FF-AB67-425D-94EA-6057DA49CB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1</Notes>
  <HiddenSlides>0</HiddenSlide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1_Office Theme</vt:lpstr>
      <vt:lpstr>NACDD  Policy Update September 23</vt:lpstr>
      <vt:lpstr>PowerPoint Presentation</vt:lpstr>
      <vt:lpstr>PowerPoint Presentation</vt:lpstr>
      <vt:lpstr>PowerPoint Presentation</vt:lpstr>
      <vt:lpstr>PowerPoint Presentation</vt:lpstr>
      <vt:lpstr>PowerPoint Presentation</vt:lpstr>
      <vt:lpstr>For more information contact  Erin Prangley at eprangley@nacdd.org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Misilo</dc:creator>
  <cp:revision>1479</cp:revision>
  <cp:lastPrinted>2017-11-16T14:55:44Z</cp:lastPrinted>
  <dcterms:created xsi:type="dcterms:W3CDTF">2016-02-23T16:23:37Z</dcterms:created>
  <dcterms:modified xsi:type="dcterms:W3CDTF">2020-09-23T19:36:27Z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3760800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