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1"/>
  </p:notesMasterIdLst>
  <p:sldIdLst>
    <p:sldId id="256" r:id="rId6"/>
    <p:sldId id="298" r:id="rId7"/>
    <p:sldId id="299" r:id="rId8"/>
    <p:sldId id="305"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6202A-1FBD-6134-516A-7A35B555CE58}" v="2936" dt="2020-06-10T21:13:40.937"/>
    <p1510:client id="{0711AFCA-D5B5-34B4-480B-031763E9ADB2}" v="2108" dt="2020-04-22T21:19:56.939"/>
    <p1510:client id="{0C5F6025-E66E-2A61-7489-6D0808E1B516}" v="1" dt="2020-03-13T17:07:35.838"/>
    <p1510:client id="{1315B9E3-E32A-C65A-B584-C4F3E23E1323}" v="137" dt="2020-06-24T18:19:05.139"/>
    <p1510:client id="{185398D3-DEE6-4BCF-05AB-278F605DAB05}" v="24" dt="2020-08-05T00:09:43.512"/>
    <p1510:client id="{1C484A58-7637-2A35-DBDD-19195C9887FE}" v="3033" dt="2020-07-01T21:57:18.983"/>
    <p1510:client id="{224C3038-195C-AF1D-CE24-69D35D2543C1}" v="787" dt="2020-08-05T19:55:42.411"/>
    <p1510:client id="{2D2ACB97-EFDD-70DF-E148-74AEDF7FAB51}" v="2158" dt="2020-06-17T19:54:26.149"/>
    <p1510:client id="{32067CD1-933C-CC1D-B266-5CF3B470BAAE}" v="3410" dt="2020-04-30T20:01:35.937"/>
    <p1510:client id="{3DD2C6DE-A51F-2F22-BE60-AAC0BE59F81A}" v="79" dt="2020-04-17T18:08:34.367"/>
    <p1510:client id="{44AF20CE-6B83-A814-D0C4-566F6C07EC5E}" v="67" dt="2020-05-19T16:29:02.340"/>
    <p1510:client id="{56ED7A93-F774-7518-F587-F06DDCFA8A93}" v="1443" dt="2020-09-16T18:08:07.206"/>
    <p1510:client id="{5BC49F64-EBE6-05B8-883E-6132EE12C468}" v="3794" dt="2020-07-29T20:19:53.714"/>
    <p1510:client id="{5DFF6A4A-0F5C-4141-EF78-18BF4A25B81A}" v="74" dt="2020-09-01T16:01:57.826"/>
    <p1510:client id="{6239733B-7BE8-3D67-3DBB-009B31A7249F}" v="1703" dt="2020-07-08T04:47:25.934"/>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5F97B3C-4E96-4D3B-403C-10C1485379E6}" v="15" dt="2020-09-01T15:45:00.066"/>
    <p1510:client id="{88F49B6E-B9AB-45AB-EDBB-3FF9177070C4}" v="3580" dt="2020-06-04T17:58:35.823"/>
    <p1510:client id="{8F9742CE-90D4-5E0D-3669-DC4729693B1F}" v="54" dt="2020-05-19T03:09:47.925"/>
    <p1510:client id="{9CC9966E-3E90-9D6D-D196-5651F9B24AB3}" v="1299" dt="2020-05-06T19:50:00.649"/>
    <p1510:client id="{B58D5ADC-B836-E3A0-5D2F-66DED8A2DBAC}" v="4056" dt="2020-07-22T20:02:08.497"/>
    <p1510:client id="{C02848A7-8ABC-5757-1F1C-3E7CC1128C94}" v="16" dt="2020-03-13T16:29:05.621"/>
    <p1510:client id="{C6DCE93C-AB04-4F77-8D52-6AA67706319F}" v="25" dt="2020-08-11T15:29:51.007"/>
    <p1510:client id="{C6DFB089-54DC-0B65-1470-88C207F29AEE}" v="491" dt="2020-07-15T20:04:11.964"/>
    <p1510:client id="{CF0EF46E-2758-7EB1-9D0E-E33AC0C55D22}" v="2843" dt="2020-08-26T19:17:52.612"/>
    <p1510:client id="{D819760F-F9CA-51CC-03B4-CD888A713B33}" v="3622" dt="2020-04-15T20:13:21.368"/>
    <p1510:client id="{D9CB2D88-5241-2E74-FBA0-167D27AAF649}" v="13" dt="2020-07-14T17:02:01.820"/>
    <p1510:client id="{DA8066C5-B2E7-C6B0-550E-1DCB8BC15F3D}" v="49" dt="2020-08-08T00:07:28.488"/>
    <p1510:client id="{DFA26018-049D-D3DC-F7C2-172C902974E5}" v="234" dt="2020-05-20T04:33:09.887"/>
    <p1510:client id="{E1AB6195-F4CC-9A32-D7A3-6B5EB47AB422}" v="5312" dt="2020-05-13T17:55:05.719"/>
    <p1510:client id="{E6FEB136-0CE0-6BC9-4DB8-DA4853EBEE62}" v="19" dt="2020-07-30T18:36:02.183"/>
    <p1510:client id="{EB9C8E00-867F-A7B5-724A-AB275B356076}" v="1469" dt="2020-05-27T20:03:11.904"/>
    <p1510:client id="{EBE42E34-C9E9-5785-3858-D528866C8F18}" v="464" dt="2020-08-05T20:02:29.465"/>
    <p1510:client id="{EF5EE5C4-FD79-9DF4-27BA-288752ED4552}" v="858" dt="2020-06-24T19:17:30.816"/>
    <p1510:client id="{F77752D8-FFAF-0153-9858-C8F151DA8FB2}" v="1105" dt="2020-06-23T17:08:28.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56ED7A93-F774-7518-F587-F06DDCFA8A93}"/>
    <pc:docChg chg="addSld delSld modSld">
      <pc:chgData name="Erin Prangley" userId="S::eprangley@nacdd.org::7f058b9a-f90a-4281-a8c6-5ba31926f190" providerId="AD" clId="Web-{56ED7A93-F774-7518-F587-F06DDCFA8A93}" dt="2020-09-16T18:08:07.206" v="1449" actId="1076"/>
      <pc:docMkLst>
        <pc:docMk/>
      </pc:docMkLst>
      <pc:sldChg chg="modSp">
        <pc:chgData name="Erin Prangley" userId="S::eprangley@nacdd.org::7f058b9a-f90a-4281-a8c6-5ba31926f190" providerId="AD" clId="Web-{56ED7A93-F774-7518-F587-F06DDCFA8A93}" dt="2020-09-15T14:24:03.216" v="4" actId="20577"/>
        <pc:sldMkLst>
          <pc:docMk/>
          <pc:sldMk cId="1731942061" sldId="256"/>
        </pc:sldMkLst>
        <pc:spChg chg="mod">
          <ac:chgData name="Erin Prangley" userId="S::eprangley@nacdd.org::7f058b9a-f90a-4281-a8c6-5ba31926f190" providerId="AD" clId="Web-{56ED7A93-F774-7518-F587-F06DDCFA8A93}" dt="2020-09-15T14:24:03.216" v="4" actId="20577"/>
          <ac:spMkLst>
            <pc:docMk/>
            <pc:sldMk cId="1731942061" sldId="256"/>
            <ac:spMk id="2" creationId="{00000000-0000-0000-0000-000000000000}"/>
          </ac:spMkLst>
        </pc:spChg>
      </pc:sldChg>
      <pc:sldChg chg="addSp delSp modSp mod setBg">
        <pc:chgData name="Erin Prangley" userId="S::eprangley@nacdd.org::7f058b9a-f90a-4281-a8c6-5ba31926f190" providerId="AD" clId="Web-{56ED7A93-F774-7518-F587-F06DDCFA8A93}" dt="2020-09-16T17:59:58.085" v="1433" actId="20577"/>
        <pc:sldMkLst>
          <pc:docMk/>
          <pc:sldMk cId="767572981" sldId="298"/>
        </pc:sldMkLst>
        <pc:spChg chg="mod">
          <ac:chgData name="Erin Prangley" userId="S::eprangley@nacdd.org::7f058b9a-f90a-4281-a8c6-5ba31926f190" providerId="AD" clId="Web-{56ED7A93-F774-7518-F587-F06DDCFA8A93}" dt="2020-09-16T17:57:16.800" v="1392"/>
          <ac:spMkLst>
            <pc:docMk/>
            <pc:sldMk cId="767572981" sldId="298"/>
            <ac:spMk id="2" creationId="{2764A348-46A2-4C5F-8C70-1ED5E7493DE4}"/>
          </ac:spMkLst>
        </pc:spChg>
        <pc:spChg chg="add del mod ord">
          <ac:chgData name="Erin Prangley" userId="S::eprangley@nacdd.org::7f058b9a-f90a-4281-a8c6-5ba31926f190" providerId="AD" clId="Web-{56ED7A93-F774-7518-F587-F06DDCFA8A93}" dt="2020-09-16T17:59:58.085" v="1433" actId="20577"/>
          <ac:spMkLst>
            <pc:docMk/>
            <pc:sldMk cId="767572981" sldId="298"/>
            <ac:spMk id="3" creationId="{E43B1AE2-FE96-4EAE-A73C-E59011B567B7}"/>
          </ac:spMkLst>
        </pc:spChg>
        <pc:spChg chg="add del mod">
          <ac:chgData name="Erin Prangley" userId="S::eprangley@nacdd.org::7f058b9a-f90a-4281-a8c6-5ba31926f190" providerId="AD" clId="Web-{56ED7A93-F774-7518-F587-F06DDCFA8A93}" dt="2020-09-16T15:30:39.079" v="103"/>
          <ac:spMkLst>
            <pc:docMk/>
            <pc:sldMk cId="767572981" sldId="298"/>
            <ac:spMk id="4" creationId="{8D75392D-34F9-4C22-A76E-AA683D9E8022}"/>
          </ac:spMkLst>
        </pc:spChg>
        <pc:spChg chg="add del">
          <ac:chgData name="Erin Prangley" userId="S::eprangley@nacdd.org::7f058b9a-f90a-4281-a8c6-5ba31926f190" providerId="AD" clId="Web-{56ED7A93-F774-7518-F587-F06DDCFA8A93}" dt="2020-09-16T17:58:16.833" v="1415"/>
          <ac:spMkLst>
            <pc:docMk/>
            <pc:sldMk cId="767572981" sldId="298"/>
            <ac:spMk id="5" creationId="{907EF6B7-1338-4443-8C46-6A318D952DFD}"/>
          </ac:spMkLst>
        </pc:spChg>
        <pc:spChg chg="add del">
          <ac:chgData name="Erin Prangley" userId="S::eprangley@nacdd.org::7f058b9a-f90a-4281-a8c6-5ba31926f190" providerId="AD" clId="Web-{56ED7A93-F774-7518-F587-F06DDCFA8A93}" dt="2020-09-16T17:58:16.833" v="1415"/>
          <ac:spMkLst>
            <pc:docMk/>
            <pc:sldMk cId="767572981" sldId="298"/>
            <ac:spMk id="6" creationId="{DAAE4CDD-124C-4DCF-9584-B6033B545DD5}"/>
          </ac:spMkLst>
        </pc:spChg>
        <pc:spChg chg="add del">
          <ac:chgData name="Erin Prangley" userId="S::eprangley@nacdd.org::7f058b9a-f90a-4281-a8c6-5ba31926f190" providerId="AD" clId="Web-{56ED7A93-F774-7518-F587-F06DDCFA8A93}" dt="2020-09-16T17:58:16.833" v="1415"/>
          <ac:spMkLst>
            <pc:docMk/>
            <pc:sldMk cId="767572981" sldId="298"/>
            <ac:spMk id="7" creationId="{081E4A58-353D-44AE-B2FC-2A74E2E400F7}"/>
          </ac:spMkLst>
        </pc:spChg>
        <pc:spChg chg="add del">
          <ac:chgData name="Erin Prangley" userId="S::eprangley@nacdd.org::7f058b9a-f90a-4281-a8c6-5ba31926f190" providerId="AD" clId="Web-{56ED7A93-F774-7518-F587-F06DDCFA8A93}" dt="2020-09-16T17:57:07.237" v="1391"/>
          <ac:spMkLst>
            <pc:docMk/>
            <pc:sldMk cId="767572981" sldId="298"/>
            <ac:spMk id="8" creationId="{907EF6B7-1338-4443-8C46-6A318D952DFD}"/>
          </ac:spMkLst>
        </pc:spChg>
        <pc:spChg chg="add del mod">
          <ac:chgData name="Erin Prangley" userId="S::eprangley@nacdd.org::7f058b9a-f90a-4281-a8c6-5ba31926f190" providerId="AD" clId="Web-{56ED7A93-F774-7518-F587-F06DDCFA8A93}" dt="2020-09-16T17:57:27.535" v="1394"/>
          <ac:spMkLst>
            <pc:docMk/>
            <pc:sldMk cId="767572981" sldId="298"/>
            <ac:spMk id="9" creationId="{2DB1FC52-94FB-4581-86F2-0050B71913F5}"/>
          </ac:spMkLst>
        </pc:spChg>
        <pc:spChg chg="add del">
          <ac:chgData name="Erin Prangley" userId="S::eprangley@nacdd.org::7f058b9a-f90a-4281-a8c6-5ba31926f190" providerId="AD" clId="Web-{56ED7A93-F774-7518-F587-F06DDCFA8A93}" dt="2020-09-16T17:57:07.237" v="1391"/>
          <ac:spMkLst>
            <pc:docMk/>
            <pc:sldMk cId="767572981" sldId="298"/>
            <ac:spMk id="10" creationId="{DAAE4CDD-124C-4DCF-9584-B6033B545DD5}"/>
          </ac:spMkLst>
        </pc:spChg>
        <pc:spChg chg="add">
          <ac:chgData name="Erin Prangley" userId="S::eprangley@nacdd.org::7f058b9a-f90a-4281-a8c6-5ba31926f190" providerId="AD" clId="Web-{56ED7A93-F774-7518-F587-F06DDCFA8A93}" dt="2020-09-16T17:58:16.833" v="1415"/>
          <ac:spMkLst>
            <pc:docMk/>
            <pc:sldMk cId="767572981" sldId="298"/>
            <ac:spMk id="11" creationId="{907EF6B7-1338-4443-8C46-6A318D952DFD}"/>
          </ac:spMkLst>
        </pc:spChg>
        <pc:spChg chg="add del">
          <ac:chgData name="Erin Prangley" userId="S::eprangley@nacdd.org::7f058b9a-f90a-4281-a8c6-5ba31926f190" providerId="AD" clId="Web-{56ED7A93-F774-7518-F587-F06DDCFA8A93}" dt="2020-09-16T17:57:07.237" v="1391"/>
          <ac:spMkLst>
            <pc:docMk/>
            <pc:sldMk cId="767572981" sldId="298"/>
            <ac:spMk id="12" creationId="{081E4A58-353D-44AE-B2FC-2A74E2E400F7}"/>
          </ac:spMkLst>
        </pc:spChg>
        <pc:spChg chg="add">
          <ac:chgData name="Erin Prangley" userId="S::eprangley@nacdd.org::7f058b9a-f90a-4281-a8c6-5ba31926f190" providerId="AD" clId="Web-{56ED7A93-F774-7518-F587-F06DDCFA8A93}" dt="2020-09-16T17:58:16.833" v="1415"/>
          <ac:spMkLst>
            <pc:docMk/>
            <pc:sldMk cId="767572981" sldId="298"/>
            <ac:spMk id="14" creationId="{DAAE4CDD-124C-4DCF-9584-B6033B545DD5}"/>
          </ac:spMkLst>
        </pc:spChg>
        <pc:spChg chg="add">
          <ac:chgData name="Erin Prangley" userId="S::eprangley@nacdd.org::7f058b9a-f90a-4281-a8c6-5ba31926f190" providerId="AD" clId="Web-{56ED7A93-F774-7518-F587-F06DDCFA8A93}" dt="2020-09-16T17:58:16.833" v="1415"/>
          <ac:spMkLst>
            <pc:docMk/>
            <pc:sldMk cId="767572981" sldId="298"/>
            <ac:spMk id="16" creationId="{081E4A58-353D-44AE-B2FC-2A74E2E400F7}"/>
          </ac:spMkLst>
        </pc:spChg>
      </pc:sldChg>
      <pc:sldChg chg="addSp modSp">
        <pc:chgData name="Erin Prangley" userId="S::eprangley@nacdd.org::7f058b9a-f90a-4281-a8c6-5ba31926f190" providerId="AD" clId="Web-{56ED7A93-F774-7518-F587-F06DDCFA8A93}" dt="2020-09-16T18:08:07.206" v="1449" actId="1076"/>
        <pc:sldMkLst>
          <pc:docMk/>
          <pc:sldMk cId="1939224029" sldId="299"/>
        </pc:sldMkLst>
        <pc:spChg chg="mod">
          <ac:chgData name="Erin Prangley" userId="S::eprangley@nacdd.org::7f058b9a-f90a-4281-a8c6-5ba31926f190" providerId="AD" clId="Web-{56ED7A93-F774-7518-F587-F06DDCFA8A93}" dt="2020-09-16T18:07:58.050" v="1448" actId="1076"/>
          <ac:spMkLst>
            <pc:docMk/>
            <pc:sldMk cId="1939224029" sldId="299"/>
            <ac:spMk id="2" creationId="{E61D84E7-A298-443D-A06C-0B9FADAF832A}"/>
          </ac:spMkLst>
        </pc:spChg>
        <pc:spChg chg="mod">
          <ac:chgData name="Erin Prangley" userId="S::eprangley@nacdd.org::7f058b9a-f90a-4281-a8c6-5ba31926f190" providerId="AD" clId="Web-{56ED7A93-F774-7518-F587-F06DDCFA8A93}" dt="2020-09-16T18:07:51.503" v="1447" actId="1076"/>
          <ac:spMkLst>
            <pc:docMk/>
            <pc:sldMk cId="1939224029" sldId="299"/>
            <ac:spMk id="3" creationId="{E43B1AE2-FE96-4EAE-A73C-E59011B567B7}"/>
          </ac:spMkLst>
        </pc:spChg>
        <pc:spChg chg="add mod">
          <ac:chgData name="Erin Prangley" userId="S::eprangley@nacdd.org::7f058b9a-f90a-4281-a8c6-5ba31926f190" providerId="AD" clId="Web-{56ED7A93-F774-7518-F587-F06DDCFA8A93}" dt="2020-09-16T18:00:57.212" v="1435" actId="1076"/>
          <ac:spMkLst>
            <pc:docMk/>
            <pc:sldMk cId="1939224029" sldId="299"/>
            <ac:spMk id="4" creationId="{D662C48E-952E-4526-B04E-B14BEE859EAD}"/>
          </ac:spMkLst>
        </pc:spChg>
        <pc:spChg chg="add mod">
          <ac:chgData name="Erin Prangley" userId="S::eprangley@nacdd.org::7f058b9a-f90a-4281-a8c6-5ba31926f190" providerId="AD" clId="Web-{56ED7A93-F774-7518-F587-F06DDCFA8A93}" dt="2020-09-16T18:08:07.206" v="1449" actId="1076"/>
          <ac:spMkLst>
            <pc:docMk/>
            <pc:sldMk cId="1939224029" sldId="299"/>
            <ac:spMk id="5" creationId="{973EDC19-5BDD-420F-9A2B-53FCAACACC25}"/>
          </ac:spMkLst>
        </pc:spChg>
        <pc:cxnChg chg="add mod">
          <ac:chgData name="Erin Prangley" userId="S::eprangley@nacdd.org::7f058b9a-f90a-4281-a8c6-5ba31926f190" providerId="AD" clId="Web-{56ED7A93-F774-7518-F587-F06DDCFA8A93}" dt="2020-09-16T18:07:28.815" v="1446"/>
          <ac:cxnSpMkLst>
            <pc:docMk/>
            <pc:sldMk cId="1939224029" sldId="299"/>
            <ac:cxnSpMk id="6" creationId="{B2B0A0B7-6275-4DDF-BFA7-A7FDFDEC3E30}"/>
          </ac:cxnSpMkLst>
        </pc:cxnChg>
      </pc:sldChg>
      <pc:sldChg chg="del">
        <pc:chgData name="Erin Prangley" userId="S::eprangley@nacdd.org::7f058b9a-f90a-4281-a8c6-5ba31926f190" providerId="AD" clId="Web-{56ED7A93-F774-7518-F587-F06DDCFA8A93}" dt="2020-09-16T17:56:16.189" v="1386"/>
        <pc:sldMkLst>
          <pc:docMk/>
          <pc:sldMk cId="1196085927" sldId="300"/>
        </pc:sldMkLst>
      </pc:sldChg>
      <pc:sldChg chg="del">
        <pc:chgData name="Erin Prangley" userId="S::eprangley@nacdd.org::7f058b9a-f90a-4281-a8c6-5ba31926f190" providerId="AD" clId="Web-{56ED7A93-F774-7518-F587-F06DDCFA8A93}" dt="2020-09-16T17:56:17.798" v="1387"/>
        <pc:sldMkLst>
          <pc:docMk/>
          <pc:sldMk cId="161467865" sldId="302"/>
        </pc:sldMkLst>
      </pc:sldChg>
      <pc:sldChg chg="modSp add del replId">
        <pc:chgData name="Erin Prangley" userId="S::eprangley@nacdd.org::7f058b9a-f90a-4281-a8c6-5ba31926f190" providerId="AD" clId="Web-{56ED7A93-F774-7518-F587-F06DDCFA8A93}" dt="2020-09-16T17:56:11.830" v="1384"/>
        <pc:sldMkLst>
          <pc:docMk/>
          <pc:sldMk cId="1971354279" sldId="303"/>
        </pc:sldMkLst>
        <pc:spChg chg="mod">
          <ac:chgData name="Erin Prangley" userId="S::eprangley@nacdd.org::7f058b9a-f90a-4281-a8c6-5ba31926f190" providerId="AD" clId="Web-{56ED7A93-F774-7518-F587-F06DDCFA8A93}" dt="2020-09-15T14:27:42.524" v="12" actId="20577"/>
          <ac:spMkLst>
            <pc:docMk/>
            <pc:sldMk cId="1971354279" sldId="303"/>
            <ac:spMk id="2" creationId="{E61D84E7-A298-443D-A06C-0B9FADAF832A}"/>
          </ac:spMkLst>
        </pc:spChg>
        <pc:spChg chg="mod">
          <ac:chgData name="Erin Prangley" userId="S::eprangley@nacdd.org::7f058b9a-f90a-4281-a8c6-5ba31926f190" providerId="AD" clId="Web-{56ED7A93-F774-7518-F587-F06DDCFA8A93}" dt="2020-09-16T17:53:57.983" v="1343" actId="20577"/>
          <ac:spMkLst>
            <pc:docMk/>
            <pc:sldMk cId="1971354279" sldId="303"/>
            <ac:spMk id="3" creationId="{E43B1AE2-FE96-4EAE-A73C-E59011B567B7}"/>
          </ac:spMkLst>
        </pc:spChg>
      </pc:sldChg>
      <pc:sldChg chg="addSp delSp modSp new del">
        <pc:chgData name="Erin Prangley" userId="S::eprangley@nacdd.org::7f058b9a-f90a-4281-a8c6-5ba31926f190" providerId="AD" clId="Web-{56ED7A93-F774-7518-F587-F06DDCFA8A93}" dt="2020-09-16T17:56:13.455" v="1385"/>
        <pc:sldMkLst>
          <pc:docMk/>
          <pc:sldMk cId="3180505127" sldId="304"/>
        </pc:sldMkLst>
        <pc:spChg chg="del">
          <ac:chgData name="Erin Prangley" userId="S::eprangley@nacdd.org::7f058b9a-f90a-4281-a8c6-5ba31926f190" providerId="AD" clId="Web-{56ED7A93-F774-7518-F587-F06DDCFA8A93}" dt="2020-09-16T17:30:52.402" v="623"/>
          <ac:spMkLst>
            <pc:docMk/>
            <pc:sldMk cId="3180505127" sldId="304"/>
            <ac:spMk id="2" creationId="{4E54B856-BC33-40CF-83D7-6A455B303B43}"/>
          </ac:spMkLst>
        </pc:spChg>
        <pc:spChg chg="del">
          <ac:chgData name="Erin Prangley" userId="S::eprangley@nacdd.org::7f058b9a-f90a-4281-a8c6-5ba31926f190" providerId="AD" clId="Web-{56ED7A93-F774-7518-F587-F06DDCFA8A93}" dt="2020-09-16T17:30:55.464" v="624"/>
          <ac:spMkLst>
            <pc:docMk/>
            <pc:sldMk cId="3180505127" sldId="304"/>
            <ac:spMk id="3" creationId="{A90E3782-451A-4DD1-8A12-F072AF035B93}"/>
          </ac:spMkLst>
        </pc:spChg>
        <pc:spChg chg="add del mod">
          <ac:chgData name="Erin Prangley" userId="S::eprangley@nacdd.org::7f058b9a-f90a-4281-a8c6-5ba31926f190" providerId="AD" clId="Web-{56ED7A93-F774-7518-F587-F06DDCFA8A93}" dt="2020-09-16T17:31:12.434" v="627"/>
          <ac:spMkLst>
            <pc:docMk/>
            <pc:sldMk cId="3180505127" sldId="304"/>
            <ac:spMk id="4" creationId="{885708C6-BB07-402A-BA66-241B845D42C4}"/>
          </ac:spMkLst>
        </pc:spChg>
        <pc:picChg chg="add del mod">
          <ac:chgData name="Erin Prangley" userId="S::eprangley@nacdd.org::7f058b9a-f90a-4281-a8c6-5ba31926f190" providerId="AD" clId="Web-{56ED7A93-F774-7518-F587-F06DDCFA8A93}" dt="2020-09-16T17:32:39.701" v="630"/>
          <ac:picMkLst>
            <pc:docMk/>
            <pc:sldMk cId="3180505127" sldId="304"/>
            <ac:picMk id="5" creationId="{940F6A78-28E8-4210-A766-95D911E90646}"/>
          </ac:picMkLst>
        </pc:picChg>
      </pc:sldChg>
      <pc:sldChg chg="addSp delSp modSp add mod replId setBg">
        <pc:chgData name="Erin Prangley" userId="S::eprangley@nacdd.org::7f058b9a-f90a-4281-a8c6-5ba31926f190" providerId="AD" clId="Web-{56ED7A93-F774-7518-F587-F06DDCFA8A93}" dt="2020-09-16T17:52:57.044" v="1342" actId="20577"/>
        <pc:sldMkLst>
          <pc:docMk/>
          <pc:sldMk cId="970969945" sldId="305"/>
        </pc:sldMkLst>
        <pc:spChg chg="mod">
          <ac:chgData name="Erin Prangley" userId="S::eprangley@nacdd.org::7f058b9a-f90a-4281-a8c6-5ba31926f190" providerId="AD" clId="Web-{56ED7A93-F774-7518-F587-F06DDCFA8A93}" dt="2020-09-16T17:50:30.024" v="1187" actId="20577"/>
          <ac:spMkLst>
            <pc:docMk/>
            <pc:sldMk cId="970969945" sldId="305"/>
            <ac:spMk id="2" creationId="{E61D84E7-A298-443D-A06C-0B9FADAF832A}"/>
          </ac:spMkLst>
        </pc:spChg>
        <pc:spChg chg="mod ord">
          <ac:chgData name="Erin Prangley" userId="S::eprangley@nacdd.org::7f058b9a-f90a-4281-a8c6-5ba31926f190" providerId="AD" clId="Web-{56ED7A93-F774-7518-F587-F06DDCFA8A93}" dt="2020-09-16T17:52:47.496" v="1329" actId="20577"/>
          <ac:spMkLst>
            <pc:docMk/>
            <pc:sldMk cId="970969945" sldId="305"/>
            <ac:spMk id="3" creationId="{E43B1AE2-FE96-4EAE-A73C-E59011B567B7}"/>
          </ac:spMkLst>
        </pc:spChg>
        <pc:spChg chg="add del mod">
          <ac:chgData name="Erin Prangley" userId="S::eprangley@nacdd.org::7f058b9a-f90a-4281-a8c6-5ba31926f190" providerId="AD" clId="Web-{56ED7A93-F774-7518-F587-F06DDCFA8A93}" dt="2020-09-16T17:45:10.423" v="1081"/>
          <ac:spMkLst>
            <pc:docMk/>
            <pc:sldMk cId="970969945" sldId="305"/>
            <ac:spMk id="4" creationId="{DF024E90-9F63-438D-9A9F-31B8D25245FE}"/>
          </ac:spMkLst>
        </pc:spChg>
        <pc:spChg chg="add mod ord">
          <ac:chgData name="Erin Prangley" userId="S::eprangley@nacdd.org::7f058b9a-f90a-4281-a8c6-5ba31926f190" providerId="AD" clId="Web-{56ED7A93-F774-7518-F587-F06DDCFA8A93}" dt="2020-09-16T17:52:57.044" v="1342" actId="20577"/>
          <ac:spMkLst>
            <pc:docMk/>
            <pc:sldMk cId="970969945" sldId="305"/>
            <ac:spMk id="5" creationId="{10046E07-FDF8-4208-BB52-864F0AA83B65}"/>
          </ac:spMkLst>
        </pc:spChg>
        <pc:picChg chg="add mod">
          <ac:chgData name="Erin Prangley" userId="S::eprangley@nacdd.org::7f058b9a-f90a-4281-a8c6-5ba31926f190" providerId="AD" clId="Web-{56ED7A93-F774-7518-F587-F06DDCFA8A93}" dt="2020-09-16T17:50:17.149" v="1178"/>
          <ac:picMkLst>
            <pc:docMk/>
            <pc:sldMk cId="970969945" sldId="305"/>
            <ac:picMk id="6" creationId="{7BFCC161-5FF6-41E8-B34D-D01660A71A1F}"/>
          </ac:picMkLst>
        </pc:picChg>
        <pc:cxnChg chg="add">
          <ac:chgData name="Erin Prangley" userId="S::eprangley@nacdd.org::7f058b9a-f90a-4281-a8c6-5ba31926f190" providerId="AD" clId="Web-{56ED7A93-F774-7518-F587-F06DDCFA8A93}" dt="2020-09-16T17:50:17.149" v="1178"/>
          <ac:cxnSpMkLst>
            <pc:docMk/>
            <pc:sldMk cId="970969945" sldId="305"/>
            <ac:cxnSpMk id="11" creationId="{A7F400EE-A8A5-48AF-B4D6-291B52C6F0B0}"/>
          </ac:cxnSpMkLst>
        </pc:cxnChg>
      </pc:sldChg>
      <pc:sldChg chg="addSp delSp modSp add del mod replId setBg">
        <pc:chgData name="Erin Prangley" userId="S::eprangley@nacdd.org::7f058b9a-f90a-4281-a8c6-5ba31926f190" providerId="AD" clId="Web-{56ED7A93-F774-7518-F587-F06DDCFA8A93}" dt="2020-09-16T17:40:52.604" v="985"/>
        <pc:sldMkLst>
          <pc:docMk/>
          <pc:sldMk cId="3906442589" sldId="305"/>
        </pc:sldMkLst>
        <pc:spChg chg="mod ord">
          <ac:chgData name="Erin Prangley" userId="S::eprangley@nacdd.org::7f058b9a-f90a-4281-a8c6-5ba31926f190" providerId="AD" clId="Web-{56ED7A93-F774-7518-F587-F06DDCFA8A93}" dt="2020-09-16T17:40:22.088" v="983" actId="20577"/>
          <ac:spMkLst>
            <pc:docMk/>
            <pc:sldMk cId="3906442589" sldId="305"/>
            <ac:spMk id="2" creationId="{E61D84E7-A298-443D-A06C-0B9FADAF832A}"/>
          </ac:spMkLst>
        </pc:spChg>
        <pc:spChg chg="del mod">
          <ac:chgData name="Erin Prangley" userId="S::eprangley@nacdd.org::7f058b9a-f90a-4281-a8c6-5ba31926f190" providerId="AD" clId="Web-{56ED7A93-F774-7518-F587-F06DDCFA8A93}" dt="2020-09-16T17:33:38.031" v="696"/>
          <ac:spMkLst>
            <pc:docMk/>
            <pc:sldMk cId="3906442589" sldId="305"/>
            <ac:spMk id="3" creationId="{E43B1AE2-FE96-4EAE-A73C-E59011B567B7}"/>
          </ac:spMkLst>
        </pc:spChg>
        <pc:spChg chg="add">
          <ac:chgData name="Erin Prangley" userId="S::eprangley@nacdd.org::7f058b9a-f90a-4281-a8c6-5ba31926f190" providerId="AD" clId="Web-{56ED7A93-F774-7518-F587-F06DDCFA8A93}" dt="2020-09-16T17:37:50.225" v="707"/>
          <ac:spMkLst>
            <pc:docMk/>
            <pc:sldMk cId="3906442589" sldId="305"/>
            <ac:spMk id="7" creationId="{AE47195D-EC06-4298-8805-0F0D65997676}"/>
          </ac:spMkLst>
        </pc:spChg>
        <pc:spChg chg="add">
          <ac:chgData name="Erin Prangley" userId="S::eprangley@nacdd.org::7f058b9a-f90a-4281-a8c6-5ba31926f190" providerId="AD" clId="Web-{56ED7A93-F774-7518-F587-F06DDCFA8A93}" dt="2020-09-16T17:37:50.225" v="707"/>
          <ac:spMkLst>
            <pc:docMk/>
            <pc:sldMk cId="3906442589" sldId="305"/>
            <ac:spMk id="8" creationId="{99413ED5-9ED4-4772-BCE4-2BCAE6B12E35}"/>
          </ac:spMkLst>
        </pc:spChg>
        <pc:spChg chg="add">
          <ac:chgData name="Erin Prangley" userId="S::eprangley@nacdd.org::7f058b9a-f90a-4281-a8c6-5ba31926f190" providerId="AD" clId="Web-{56ED7A93-F774-7518-F587-F06DDCFA8A93}" dt="2020-09-16T17:37:50.225" v="707"/>
          <ac:spMkLst>
            <pc:docMk/>
            <pc:sldMk cId="3906442589" sldId="305"/>
            <ac:spMk id="9" creationId="{04357C93-F0CB-4A1C-8F77-4E9063789819}"/>
          </ac:spMkLst>
        </pc:spChg>
        <pc:spChg chg="add del">
          <ac:chgData name="Erin Prangley" userId="S::eprangley@nacdd.org::7f058b9a-f90a-4281-a8c6-5ba31926f190" providerId="AD" clId="Web-{56ED7A93-F774-7518-F587-F06DDCFA8A93}" dt="2020-09-16T17:37:50.209" v="706"/>
          <ac:spMkLst>
            <pc:docMk/>
            <pc:sldMk cId="3906442589" sldId="305"/>
            <ac:spMk id="10" creationId="{B4D3D850-2041-4B7C-AED9-54DA385B14F7}"/>
          </ac:spMkLst>
        </pc:spChg>
        <pc:spChg chg="add del">
          <ac:chgData name="Erin Prangley" userId="S::eprangley@nacdd.org::7f058b9a-f90a-4281-a8c6-5ba31926f190" providerId="AD" clId="Web-{56ED7A93-F774-7518-F587-F06DDCFA8A93}" dt="2020-09-16T17:37:50.209" v="706"/>
          <ac:spMkLst>
            <pc:docMk/>
            <pc:sldMk cId="3906442589" sldId="305"/>
            <ac:spMk id="12" creationId="{B497CCB5-5FC2-473C-AFCC-2430CEF1DF71}"/>
          </ac:spMkLst>
        </pc:spChg>
        <pc:spChg chg="add del">
          <ac:chgData name="Erin Prangley" userId="S::eprangley@nacdd.org::7f058b9a-f90a-4281-a8c6-5ba31926f190" providerId="AD" clId="Web-{56ED7A93-F774-7518-F587-F06DDCFA8A93}" dt="2020-09-16T17:37:50.209" v="706"/>
          <ac:spMkLst>
            <pc:docMk/>
            <pc:sldMk cId="3906442589" sldId="305"/>
            <ac:spMk id="14" creationId="{599C8C75-BFDF-44E7-A028-EEB5EDD58817}"/>
          </ac:spMkLst>
        </pc:spChg>
        <pc:spChg chg="add">
          <ac:chgData name="Erin Prangley" userId="S::eprangley@nacdd.org::7f058b9a-f90a-4281-a8c6-5ba31926f190" providerId="AD" clId="Web-{56ED7A93-F774-7518-F587-F06DDCFA8A93}" dt="2020-09-16T17:37:50.225" v="707"/>
          <ac:spMkLst>
            <pc:docMk/>
            <pc:sldMk cId="3906442589" sldId="305"/>
            <ac:spMk id="16" creationId="{90F533E9-6690-41A8-A372-4C6C622D028D}"/>
          </ac:spMkLst>
        </pc:spChg>
        <pc:picChg chg="add mod ord">
          <ac:chgData name="Erin Prangley" userId="S::eprangley@nacdd.org::7f058b9a-f90a-4281-a8c6-5ba31926f190" providerId="AD" clId="Web-{56ED7A93-F774-7518-F587-F06DDCFA8A93}" dt="2020-09-16T17:37:50.225" v="707"/>
          <ac:picMkLst>
            <pc:docMk/>
            <pc:sldMk cId="3906442589" sldId="305"/>
            <ac:picMk id="4" creationId="{0E6E66CD-07F5-41C4-AEFD-A338194AFA28}"/>
          </ac:picMkLst>
        </pc:picChg>
        <pc:picChg chg="add mod">
          <ac:chgData name="Erin Prangley" userId="S::eprangley@nacdd.org::7f058b9a-f90a-4281-a8c6-5ba31926f190" providerId="AD" clId="Web-{56ED7A93-F774-7518-F587-F06DDCFA8A93}" dt="2020-09-16T17:37:50.225" v="707"/>
          <ac:picMkLst>
            <pc:docMk/>
            <pc:sldMk cId="3906442589" sldId="305"/>
            <ac:picMk id="5" creationId="{C863C62C-BD8F-4151-92D2-6A93884967E9}"/>
          </ac:picMkLst>
        </pc:picChg>
      </pc:sldChg>
    </pc:docChg>
  </pc:docChgLst>
  <pc:docChgLst>
    <pc:chgData name="Erin Prangley" userId="S::eprangley@nacdd.org::7f058b9a-f90a-4281-a8c6-5ba31926f190" providerId="AD" clId="Web-{5DFF6A4A-0F5C-4141-EF78-18BF4A25B81A}"/>
    <pc:docChg chg="modSld">
      <pc:chgData name="Erin Prangley" userId="S::eprangley@nacdd.org::7f058b9a-f90a-4281-a8c6-5ba31926f190" providerId="AD" clId="Web-{5DFF6A4A-0F5C-4141-EF78-18BF4A25B81A}" dt="2020-09-01T16:01:57.826" v="69" actId="20577"/>
      <pc:docMkLst>
        <pc:docMk/>
      </pc:docMkLst>
      <pc:sldChg chg="modSp">
        <pc:chgData name="Erin Prangley" userId="S::eprangley@nacdd.org::7f058b9a-f90a-4281-a8c6-5ba31926f190" providerId="AD" clId="Web-{5DFF6A4A-0F5C-4141-EF78-18BF4A25B81A}" dt="2020-09-01T15:45:38.828" v="0" actId="20577"/>
        <pc:sldMkLst>
          <pc:docMk/>
          <pc:sldMk cId="1731942061" sldId="256"/>
        </pc:sldMkLst>
        <pc:spChg chg="mod">
          <ac:chgData name="Erin Prangley" userId="S::eprangley@nacdd.org::7f058b9a-f90a-4281-a8c6-5ba31926f190" providerId="AD" clId="Web-{5DFF6A4A-0F5C-4141-EF78-18BF4A25B81A}" dt="2020-09-01T15:45:38.828" v="0" actId="20577"/>
          <ac:spMkLst>
            <pc:docMk/>
            <pc:sldMk cId="1731942061" sldId="256"/>
            <ac:spMk id="2" creationId="{00000000-0000-0000-0000-000000000000}"/>
          </ac:spMkLst>
        </pc:spChg>
      </pc:sldChg>
      <pc:sldChg chg="modSp">
        <pc:chgData name="Erin Prangley" userId="S::eprangley@nacdd.org::7f058b9a-f90a-4281-a8c6-5ba31926f190" providerId="AD" clId="Web-{5DFF6A4A-0F5C-4141-EF78-18BF4A25B81A}" dt="2020-09-01T15:45:50.766" v="4" actId="20577"/>
        <pc:sldMkLst>
          <pc:docMk/>
          <pc:sldMk cId="767572981" sldId="298"/>
        </pc:sldMkLst>
        <pc:spChg chg="mod">
          <ac:chgData name="Erin Prangley" userId="S::eprangley@nacdd.org::7f058b9a-f90a-4281-a8c6-5ba31926f190" providerId="AD" clId="Web-{5DFF6A4A-0F5C-4141-EF78-18BF4A25B81A}" dt="2020-09-01T15:45:50.766" v="4" actId="20577"/>
          <ac:spMkLst>
            <pc:docMk/>
            <pc:sldMk cId="767572981" sldId="298"/>
            <ac:spMk id="3" creationId="{E43B1AE2-FE96-4EAE-A73C-E59011B567B7}"/>
          </ac:spMkLst>
        </pc:spChg>
      </pc:sldChg>
      <pc:sldChg chg="modSp">
        <pc:chgData name="Erin Prangley" userId="S::eprangley@nacdd.org::7f058b9a-f90a-4281-a8c6-5ba31926f190" providerId="AD" clId="Web-{5DFF6A4A-0F5C-4141-EF78-18BF4A25B81A}" dt="2020-09-01T16:01:22.482" v="50" actId="20577"/>
        <pc:sldMkLst>
          <pc:docMk/>
          <pc:sldMk cId="1939224029" sldId="299"/>
        </pc:sldMkLst>
        <pc:spChg chg="mod">
          <ac:chgData name="Erin Prangley" userId="S::eprangley@nacdd.org::7f058b9a-f90a-4281-a8c6-5ba31926f190" providerId="AD" clId="Web-{5DFF6A4A-0F5C-4141-EF78-18BF4A25B81A}" dt="2020-09-01T16:01:22.482" v="50" actId="20577"/>
          <ac:spMkLst>
            <pc:docMk/>
            <pc:sldMk cId="1939224029" sldId="299"/>
            <ac:spMk id="3" creationId="{E43B1AE2-FE96-4EAE-A73C-E59011B567B7}"/>
          </ac:spMkLst>
        </pc:spChg>
      </pc:sldChg>
      <pc:sldChg chg="delSp modSp">
        <pc:chgData name="Erin Prangley" userId="S::eprangley@nacdd.org::7f058b9a-f90a-4281-a8c6-5ba31926f190" providerId="AD" clId="Web-{5DFF6A4A-0F5C-4141-EF78-18BF4A25B81A}" dt="2020-09-01T16:01:37.326" v="57" actId="20577"/>
        <pc:sldMkLst>
          <pc:docMk/>
          <pc:sldMk cId="1196085927" sldId="300"/>
        </pc:sldMkLst>
        <pc:spChg chg="del mod">
          <ac:chgData name="Erin Prangley" userId="S::eprangley@nacdd.org::7f058b9a-f90a-4281-a8c6-5ba31926f190" providerId="AD" clId="Web-{5DFF6A4A-0F5C-4141-EF78-18BF4A25B81A}" dt="2020-09-01T16:01:29.388" v="55"/>
          <ac:spMkLst>
            <pc:docMk/>
            <pc:sldMk cId="1196085927" sldId="300"/>
            <ac:spMk id="2" creationId="{E06865DF-756A-47B1-ACA8-250DE307DE40}"/>
          </ac:spMkLst>
        </pc:spChg>
        <pc:spChg chg="mod">
          <ac:chgData name="Erin Prangley" userId="S::eprangley@nacdd.org::7f058b9a-f90a-4281-a8c6-5ba31926f190" providerId="AD" clId="Web-{5DFF6A4A-0F5C-4141-EF78-18BF4A25B81A}" dt="2020-09-01T16:01:37.326" v="57" actId="20577"/>
          <ac:spMkLst>
            <pc:docMk/>
            <pc:sldMk cId="1196085927" sldId="300"/>
            <ac:spMk id="3" creationId="{6205B76C-815F-42F1-BE1E-0EC6F5ABBF64}"/>
          </ac:spMkLst>
        </pc:spChg>
        <pc:picChg chg="del">
          <ac:chgData name="Erin Prangley" userId="S::eprangley@nacdd.org::7f058b9a-f90a-4281-a8c6-5ba31926f190" providerId="AD" clId="Web-{5DFF6A4A-0F5C-4141-EF78-18BF4A25B81A}" dt="2020-09-01T16:01:31.435" v="56"/>
          <ac:picMkLst>
            <pc:docMk/>
            <pc:sldMk cId="1196085927" sldId="300"/>
            <ac:picMk id="4" creationId="{C10F6EEC-9BE2-42E4-B920-87C2DBC77461}"/>
          </ac:picMkLst>
        </pc:picChg>
      </pc:sldChg>
      <pc:sldChg chg="modSp">
        <pc:chgData name="Erin Prangley" userId="S::eprangley@nacdd.org::7f058b9a-f90a-4281-a8c6-5ba31926f190" providerId="AD" clId="Web-{5DFF6A4A-0F5C-4141-EF78-18BF4A25B81A}" dt="2020-09-01T16:01:57.826" v="68" actId="20577"/>
        <pc:sldMkLst>
          <pc:docMk/>
          <pc:sldMk cId="161467865" sldId="302"/>
        </pc:sldMkLst>
        <pc:spChg chg="mod">
          <ac:chgData name="Erin Prangley" userId="S::eprangley@nacdd.org::7f058b9a-f90a-4281-a8c6-5ba31926f190" providerId="AD" clId="Web-{5DFF6A4A-0F5C-4141-EF78-18BF4A25B81A}" dt="2020-09-01T16:01:47.014" v="62" actId="20577"/>
          <ac:spMkLst>
            <pc:docMk/>
            <pc:sldMk cId="161467865" sldId="302"/>
            <ac:spMk id="2" creationId="{797C9649-201F-4E53-91D2-46A2E026EF31}"/>
          </ac:spMkLst>
        </pc:spChg>
        <pc:spChg chg="mod">
          <ac:chgData name="Erin Prangley" userId="S::eprangley@nacdd.org::7f058b9a-f90a-4281-a8c6-5ba31926f190" providerId="AD" clId="Web-{5DFF6A4A-0F5C-4141-EF78-18BF4A25B81A}" dt="2020-09-01T16:01:57.826" v="68" actId="20577"/>
          <ac:spMkLst>
            <pc:docMk/>
            <pc:sldMk cId="161467865" sldId="302"/>
            <ac:spMk id="3" creationId="{6205B76C-815F-42F1-BE1E-0EC6F5ABBF64}"/>
          </ac:spMkLst>
        </pc:spChg>
        <pc:spChg chg="mod">
          <ac:chgData name="Erin Prangley" userId="S::eprangley@nacdd.org::7f058b9a-f90a-4281-a8c6-5ba31926f190" providerId="AD" clId="Web-{5DFF6A4A-0F5C-4141-EF78-18BF4A25B81A}" dt="2020-09-01T16:01:51.264" v="66" actId="20577"/>
          <ac:spMkLst>
            <pc:docMk/>
            <pc:sldMk cId="161467865" sldId="302"/>
            <ac:spMk id="4" creationId="{114BA264-9F84-4455-8A72-0057B2B874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9/16/2020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bit.ly/3kswr8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isabilityscoop.com/2020/09/01/ed-department-transition-continue-pandemic/28879/" TargetMode="External"/><Relationship Id="rId2" Type="http://schemas.openxmlformats.org/officeDocument/2006/relationships/hyperlink" Target="https://www2.ed.gov/about/offices/list/osers/transition/products/2020-transition-guide-letter-08-31-2020.pdf" TargetMode="External"/><Relationship Id="rId1" Type="http://schemas.openxmlformats.org/officeDocument/2006/relationships/slideLayout" Target="../slideLayouts/slideLayout1.xml"/><Relationship Id="rId4" Type="http://schemas.openxmlformats.org/officeDocument/2006/relationships/hyperlink" Target="https://www.disabilityscoop.com/2020/08/24/covid-19-may-shut-many-disability-programs-for-good/28795/"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September 16</a:t>
            </a:r>
          </a:p>
        </p:txBody>
      </p:sp>
      <p:sp>
        <p:nvSpPr>
          <p:cNvPr id="3" name="Subtitle 2"/>
          <p:cNvSpPr>
            <a:spLocks noGrp="1"/>
          </p:cNvSpPr>
          <p:nvPr>
            <p:ph type="subTitle" idx="1"/>
          </p:nvPr>
        </p:nvSpPr>
        <p:spPr/>
        <p:txBody>
          <a:bodyPr vert="horz" lIns="91440" tIns="45720" rIns="91440" bIns="45720" rtlCol="0" anchor="t">
            <a:normAutofit/>
          </a:bodyPr>
          <a:lstStyle/>
          <a:p>
            <a:endParaRPr lang="en-US"/>
          </a:p>
          <a:p>
            <a:r>
              <a:rPr lang="en-US"/>
              <a:t>Erin </a:t>
            </a:r>
            <a:r>
              <a:rPr lang="en-US" err="1"/>
              <a:t>Prangley</a:t>
            </a:r>
            <a:r>
              <a:rPr lang="en-US"/>
              <a:t>, NACDD, Director, Public Policy</a:t>
            </a:r>
            <a:endParaRPr lang="en-US">
              <a:cs typeface="Calibri"/>
            </a:endParaRPr>
          </a:p>
          <a:p>
            <a:r>
              <a:rPr lang="en-US">
                <a:cs typeface="Calibri"/>
              </a:rPr>
              <a:t>eprangley@nacdd.org</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764A348-46A2-4C5F-8C70-1ED5E7493DE4}"/>
              </a:ext>
            </a:extLst>
          </p:cNvPr>
          <p:cNvSpPr txBox="1"/>
          <p:nvPr/>
        </p:nvSpPr>
        <p:spPr>
          <a:xfrm>
            <a:off x="686834" y="1153572"/>
            <a:ext cx="3200400" cy="44611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kern="1200">
                <a:solidFill>
                  <a:srgbClr val="FFFFFF"/>
                </a:solidFill>
                <a:latin typeface="+mj-lt"/>
                <a:ea typeface="+mj-ea"/>
                <a:cs typeface="+mj-cs"/>
              </a:rPr>
              <a:t>Legislative Update</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E43B1AE2-FE96-4EAE-A73C-E59011B567B7}"/>
              </a:ext>
            </a:extLst>
          </p:cNvPr>
          <p:cNvSpPr>
            <a:spLocks noGrp="1"/>
          </p:cNvSpPr>
          <p:nvPr>
            <p:ph type="subTitle" idx="1"/>
          </p:nvPr>
        </p:nvSpPr>
        <p:spPr>
          <a:xfrm>
            <a:off x="4447308" y="591344"/>
            <a:ext cx="6906491" cy="5585619"/>
          </a:xfrm>
        </p:spPr>
        <p:txBody>
          <a:bodyPr vert="horz" lIns="91440" tIns="45720" rIns="91440" bIns="45720" rtlCol="0" anchor="ctr">
            <a:noAutofit/>
          </a:bodyPr>
          <a:lstStyle/>
          <a:p>
            <a:pPr algn="l"/>
            <a:r>
              <a:rPr lang="en-US" sz="1600" b="1" u="sng"/>
              <a:t>COVID Relief</a:t>
            </a:r>
            <a:r>
              <a:rPr lang="en-US" sz="1600" dirty="0"/>
              <a:t> </a:t>
            </a:r>
            <a:endParaRPr lang="en-US" sz="1600">
              <a:cs typeface="Calibri" panose="020F0502020204030204"/>
            </a:endParaRPr>
          </a:p>
          <a:p>
            <a:pPr algn="l"/>
            <a:r>
              <a:rPr lang="en-US" sz="1600" b="1"/>
              <a:t>"March to Common Ground" framework released by Problem Solvers Caucus at </a:t>
            </a:r>
            <a:r>
              <a:rPr lang="en-US" sz="1600" b="1" dirty="0">
                <a:hlinkClick r:id="rId2"/>
              </a:rPr>
              <a:t>https://bit.ly/3kswr81</a:t>
            </a:r>
            <a:r>
              <a:rPr lang="en-US" sz="1600" b="1"/>
              <a:t>.</a:t>
            </a:r>
            <a:endParaRPr lang="en-US" sz="1600">
              <a:cs typeface="Calibri"/>
            </a:endParaRPr>
          </a:p>
          <a:p>
            <a:pPr marL="285750" indent="-228600" algn="l">
              <a:buFont typeface="Arial" panose="020B0604020202020204" pitchFamily="34" charset="0"/>
              <a:buChar char="•"/>
            </a:pPr>
            <a:r>
              <a:rPr lang="en-US" sz="1600" b="1"/>
              <a:t>$1.5 trillion package that provides another round of stimulus checks, boosted unemployment insurance and much-needed aid for cities and states.</a:t>
            </a:r>
            <a:endParaRPr lang="en-US" sz="1600" b="1" dirty="0">
              <a:cs typeface="Calibri"/>
            </a:endParaRPr>
          </a:p>
          <a:p>
            <a:pPr marL="285750" indent="-228600" algn="l">
              <a:buFont typeface="Arial" panose="020B0604020202020204" pitchFamily="34" charset="0"/>
              <a:buChar char="•"/>
            </a:pPr>
            <a:r>
              <a:rPr lang="en-US" sz="1600" b="1"/>
              <a:t>Opposed by House and Sentate leadership so not likely to pass.</a:t>
            </a:r>
            <a:endParaRPr lang="en-US" sz="1600" b="1" dirty="0">
              <a:cs typeface="Calibri"/>
            </a:endParaRPr>
          </a:p>
          <a:p>
            <a:pPr indent="-228600" algn="l">
              <a:buChar char="•"/>
            </a:pPr>
            <a:endParaRPr lang="en-US" sz="1600" b="1" u="sng" dirty="0">
              <a:cs typeface="Calibri"/>
            </a:endParaRPr>
          </a:p>
          <a:p>
            <a:pPr algn="l"/>
            <a:r>
              <a:rPr lang="en-US" sz="1600" b="1" u="sng"/>
              <a:t>Appropriations</a:t>
            </a:r>
            <a:endParaRPr lang="en-US" sz="1600" b="1"/>
          </a:p>
          <a:p>
            <a:pPr algn="l"/>
            <a:r>
              <a:rPr lang="en-US" sz="1600" b="1"/>
              <a:t>Continuning Resolution is certain. </a:t>
            </a:r>
            <a:endParaRPr lang="en-US" sz="1600" b="1">
              <a:cs typeface="Calibri" panose="020F0502020204030204"/>
            </a:endParaRPr>
          </a:p>
          <a:p>
            <a:pPr marL="285750" indent="-228600" algn="l">
              <a:buFont typeface="Arial" panose="020B0604020202020204" pitchFamily="34" charset="0"/>
              <a:buChar char="•"/>
            </a:pPr>
            <a:r>
              <a:rPr lang="en-US" sz="1600" b="1"/>
              <a:t>House and White House in agreement that "clean" CR is necessary (shutdown not likely)</a:t>
            </a:r>
            <a:endParaRPr lang="en-US" sz="1600" b="1" dirty="0">
              <a:cs typeface="Calibri"/>
            </a:endParaRPr>
          </a:p>
          <a:p>
            <a:pPr marL="285750" indent="-228600" algn="l">
              <a:buFont typeface="Arial" panose="020B0604020202020204" pitchFamily="34" charset="0"/>
              <a:buChar char="•"/>
            </a:pPr>
            <a:r>
              <a:rPr lang="en-US" sz="1600" b="1"/>
              <a:t>"Clean" CR could include small fixes to COVID related problems (e.g. USDA food security programs, other?)</a:t>
            </a:r>
            <a:endParaRPr lang="en-US" sz="1600" b="1" dirty="0">
              <a:cs typeface="Calibri"/>
            </a:endParaRPr>
          </a:p>
          <a:p>
            <a:pPr marL="285750" indent="-228600" algn="l">
              <a:buFont typeface="Arial" panose="020B0604020202020204" pitchFamily="34" charset="0"/>
              <a:buChar char="•"/>
            </a:pPr>
            <a:r>
              <a:rPr lang="en-US" sz="1600" b="1"/>
              <a:t>Negotiations this week and bill on the House floor early next week</a:t>
            </a:r>
            <a:endParaRPr lang="en-US" sz="1600" b="1" dirty="0">
              <a:cs typeface="Calibri"/>
            </a:endParaRPr>
          </a:p>
          <a:p>
            <a:pPr marL="285750" indent="-228600" algn="l">
              <a:buFont typeface="Arial" panose="020B0604020202020204" pitchFamily="34" charset="0"/>
              <a:buChar char="•"/>
            </a:pPr>
            <a:r>
              <a:rPr lang="en-US" sz="1600" b="1"/>
              <a:t>Issues to be resolved: Census data extension; health extenders (CHIP, other); how long to extend?</a:t>
            </a:r>
            <a:endParaRPr lang="en-US" sz="1600" b="1" dirty="0">
              <a:cs typeface="Calibri"/>
            </a:endParaRPr>
          </a:p>
          <a:p>
            <a:pPr marL="285750" indent="-228600" algn="l">
              <a:buFont typeface="Arial" panose="020B0604020202020204" pitchFamily="34" charset="0"/>
              <a:buChar char="•"/>
            </a:pPr>
            <a:r>
              <a:rPr lang="en-US" sz="1600" b="1"/>
              <a:t>CR likely through either December or January</a:t>
            </a:r>
            <a:endParaRPr lang="en-US" sz="1600" b="1" dirty="0">
              <a:cs typeface="Calibri"/>
            </a:endParaRPr>
          </a:p>
          <a:p>
            <a:pPr marL="285750" indent="-228600" algn="l">
              <a:buFont typeface="Arial" panose="020B0604020202020204" pitchFamily="34" charset="0"/>
              <a:buChar char="•"/>
            </a:pPr>
            <a:r>
              <a:rPr lang="en-US" sz="1600" b="1"/>
              <a:t>DD Councils continue to work educating their members of Congress</a:t>
            </a:r>
            <a:endParaRPr lang="en-US" sz="1600" b="1" dirty="0">
              <a:cs typeface="Calibri"/>
            </a:endParaRPr>
          </a:p>
          <a:p>
            <a:pPr marL="285750" indent="-228600" algn="l">
              <a:buFont typeface="Arial" panose="020B0604020202020204" pitchFamily="34" charset="0"/>
              <a:buChar char="•"/>
            </a:pPr>
            <a:endParaRPr lang="en-US" sz="1600" b="1" dirty="0">
              <a:cs typeface="Calibri"/>
            </a:endParaRPr>
          </a:p>
        </p:txBody>
      </p:sp>
    </p:spTree>
    <p:extLst>
      <p:ext uri="{BB962C8B-B14F-4D97-AF65-F5344CB8AC3E}">
        <p14:creationId xmlns:p14="http://schemas.microsoft.com/office/powerpoint/2010/main" val="76757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3B1AE2-FE96-4EAE-A73C-E59011B567B7}"/>
              </a:ext>
            </a:extLst>
          </p:cNvPr>
          <p:cNvSpPr>
            <a:spLocks noGrp="1"/>
          </p:cNvSpPr>
          <p:nvPr>
            <p:ph type="subTitle" idx="1"/>
          </p:nvPr>
        </p:nvSpPr>
        <p:spPr>
          <a:xfrm>
            <a:off x="554917" y="1168851"/>
            <a:ext cx="10085205" cy="1535918"/>
          </a:xfrm>
        </p:spPr>
        <p:txBody>
          <a:bodyPr vert="horz" lIns="91440" tIns="45720" rIns="91440" bIns="45720" rtlCol="0" anchor="t">
            <a:noAutofit/>
          </a:bodyPr>
          <a:lstStyle/>
          <a:p>
            <a:pPr algn="l"/>
            <a:r>
              <a:rPr lang="en-US" sz="1600" b="1" u="sng" dirty="0">
                <a:ea typeface="+mn-lt"/>
                <a:cs typeface="+mn-lt"/>
              </a:rPr>
              <a:t>Guidance on transition services during pandemic released.</a:t>
            </a:r>
          </a:p>
          <a:p>
            <a:pPr algn="l"/>
            <a:r>
              <a:rPr lang="en-US" sz="1600" dirty="0">
                <a:ea typeface="+mn-lt"/>
                <a:cs typeface="+mn-lt"/>
              </a:rPr>
              <a:t>Federal officials sent a letter </a:t>
            </a:r>
            <a:r>
              <a:rPr lang="en-US" sz="1600" dirty="0">
                <a:ea typeface="+mn-lt"/>
                <a:cs typeface="+mn-lt"/>
                <a:hlinkClick r:id="rId2"/>
              </a:rPr>
              <a:t>https://www2.ed.gov/about/offices/list/osers/transition/products/2020-transition-guide-letter-08-31-2020.pdf</a:t>
            </a:r>
            <a:r>
              <a:rPr lang="en-US" sz="1600" dirty="0">
                <a:ea typeface="+mn-lt"/>
                <a:cs typeface="+mn-lt"/>
              </a:rPr>
              <a:t> reminding schools and vocational rehabilitation agencies of their responsibility to work together to help students with disabilities transition to adulthood, even amid the pandemic. Read more here: </a:t>
            </a:r>
            <a:r>
              <a:rPr lang="en-US" sz="1600" dirty="0">
                <a:ea typeface="+mn-lt"/>
                <a:cs typeface="+mn-lt"/>
                <a:hlinkClick r:id="rId3"/>
              </a:rPr>
              <a:t>https://www.disabilityscoop.com/2020/09/01/ed-department-transition-continue-pandemic/28879/</a:t>
            </a:r>
          </a:p>
          <a:p>
            <a:pPr algn="l"/>
            <a:endParaRPr lang="en-US" sz="1600" dirty="0">
              <a:cs typeface="Calibri"/>
            </a:endParaRPr>
          </a:p>
          <a:p>
            <a:pPr algn="l"/>
            <a:endParaRPr lang="en-US" sz="1600" dirty="0">
              <a:cs typeface="Calibri"/>
            </a:endParaRPr>
          </a:p>
          <a:p>
            <a:pPr algn="l"/>
            <a:endParaRPr lang="en-US" sz="1600" dirty="0">
              <a:cs typeface="Calibri"/>
            </a:endParaRPr>
          </a:p>
          <a:p>
            <a:pPr algn="l"/>
            <a:endParaRPr lang="en-US" sz="1600" dirty="0">
              <a:cs typeface="Calibri"/>
            </a:endParaRPr>
          </a:p>
        </p:txBody>
      </p:sp>
      <p:sp>
        <p:nvSpPr>
          <p:cNvPr id="2" name="TextBox 1">
            <a:extLst>
              <a:ext uri="{FF2B5EF4-FFF2-40B4-BE49-F238E27FC236}">
                <a16:creationId xmlns:a16="http://schemas.microsoft.com/office/drawing/2014/main" id="{E61D84E7-A298-443D-A06C-0B9FADAF832A}"/>
              </a:ext>
            </a:extLst>
          </p:cNvPr>
          <p:cNvSpPr txBox="1"/>
          <p:nvPr/>
        </p:nvSpPr>
        <p:spPr>
          <a:xfrm>
            <a:off x="553694" y="635299"/>
            <a:ext cx="484526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Calibri"/>
                <a:cs typeface="Calibri"/>
              </a:rPr>
              <a:t>Administrative Update</a:t>
            </a:r>
            <a:endParaRPr lang="en-US" sz="2800" dirty="0">
              <a:latin typeface="Calibri"/>
              <a:cs typeface="Calibri"/>
            </a:endParaRPr>
          </a:p>
        </p:txBody>
      </p:sp>
      <p:sp>
        <p:nvSpPr>
          <p:cNvPr id="4" name="TextBox 3">
            <a:extLst>
              <a:ext uri="{FF2B5EF4-FFF2-40B4-BE49-F238E27FC236}">
                <a16:creationId xmlns:a16="http://schemas.microsoft.com/office/drawing/2014/main" id="{D662C48E-952E-4526-B04E-B14BEE859EAD}"/>
              </a:ext>
            </a:extLst>
          </p:cNvPr>
          <p:cNvSpPr txBox="1"/>
          <p:nvPr/>
        </p:nvSpPr>
        <p:spPr>
          <a:xfrm>
            <a:off x="551985" y="3293327"/>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New Resource </a:t>
            </a:r>
          </a:p>
        </p:txBody>
      </p:sp>
      <p:sp>
        <p:nvSpPr>
          <p:cNvPr id="5" name="TextBox 4">
            <a:extLst>
              <a:ext uri="{FF2B5EF4-FFF2-40B4-BE49-F238E27FC236}">
                <a16:creationId xmlns:a16="http://schemas.microsoft.com/office/drawing/2014/main" id="{973EDC19-5BDD-420F-9A2B-53FCAACACC25}"/>
              </a:ext>
            </a:extLst>
          </p:cNvPr>
          <p:cNvSpPr txBox="1"/>
          <p:nvPr/>
        </p:nvSpPr>
        <p:spPr>
          <a:xfrm>
            <a:off x="583349" y="3826494"/>
            <a:ext cx="8448906" cy="20487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US" sz="1600" b="1" u="sng">
                <a:ea typeface="+mn-lt"/>
                <a:cs typeface="+mn-lt"/>
              </a:rPr>
              <a:t>ANCOR study shows providers shutting down during pandemic.</a:t>
            </a:r>
            <a:endParaRPr lang="en-US" sz="1600">
              <a:ea typeface="+mn-lt"/>
              <a:cs typeface="+mn-lt"/>
            </a:endParaRPr>
          </a:p>
          <a:p>
            <a:pPr>
              <a:lnSpc>
                <a:spcPct val="90000"/>
              </a:lnSpc>
              <a:spcBef>
                <a:spcPts val="1000"/>
              </a:spcBef>
            </a:pPr>
            <a:r>
              <a:rPr lang="en-US" sz="1600">
                <a:ea typeface="+mn-lt"/>
                <a:cs typeface="+mn-lt"/>
              </a:rPr>
              <a:t>In a survey of 191 organizations serving people with intellectual and developmental disabilities nationally, 77 percent said they shut down or discontinued programs as a result of challenges related to COVID-19 and 16 percent of those indicated that the programs are not expected to reopen. The data was collected in July by the American Network of Community Options and Resources (ANCOR). See </a:t>
            </a:r>
            <a:r>
              <a:rPr lang="en-US" sz="1600" dirty="0">
                <a:ea typeface="+mn-lt"/>
                <a:cs typeface="+mn-lt"/>
                <a:hlinkClick r:id="rId4"/>
              </a:rPr>
              <a:t>https://www.disabilityscoop.com/2020/08/24/covid-19-may-shut-many-disability-programs-for-good/28795/</a:t>
            </a:r>
            <a:r>
              <a:rPr lang="en-US" sz="1600">
                <a:ea typeface="+mn-lt"/>
                <a:cs typeface="+mn-lt"/>
              </a:rPr>
              <a:t>. </a:t>
            </a:r>
          </a:p>
          <a:p>
            <a:pPr algn="l"/>
            <a:endParaRPr lang="en-US" dirty="0">
              <a:cs typeface="Calibri"/>
            </a:endParaRPr>
          </a:p>
        </p:txBody>
      </p:sp>
      <p:cxnSp>
        <p:nvCxnSpPr>
          <p:cNvPr id="6" name="Straight Arrow Connector 5">
            <a:extLst>
              <a:ext uri="{FF2B5EF4-FFF2-40B4-BE49-F238E27FC236}">
                <a16:creationId xmlns:a16="http://schemas.microsoft.com/office/drawing/2014/main" id="{B2B0A0B7-6275-4DDF-BFA7-A7FDFDEC3E30}"/>
              </a:ext>
            </a:extLst>
          </p:cNvPr>
          <p:cNvCxnSpPr/>
          <p:nvPr/>
        </p:nvCxnSpPr>
        <p:spPr>
          <a:xfrm>
            <a:off x="583581" y="2860288"/>
            <a:ext cx="10974657" cy="9292"/>
          </a:xfrm>
          <a:prstGeom prst="straightConnector1">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22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1D84E7-A298-443D-A06C-0B9FADAF832A}"/>
              </a:ext>
            </a:extLst>
          </p:cNvPr>
          <p:cNvSpPr txBox="1"/>
          <p:nvPr/>
        </p:nvSpPr>
        <p:spPr>
          <a:xfrm>
            <a:off x="4965430" y="629268"/>
            <a:ext cx="6586491" cy="128616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400">
                <a:latin typeface="+mj-lt"/>
                <a:ea typeface="+mj-ea"/>
                <a:cs typeface="+mj-cs"/>
              </a:rPr>
              <a:t>New Amici: Protecting ACA</a:t>
            </a:r>
          </a:p>
        </p:txBody>
      </p:sp>
      <p:sp>
        <p:nvSpPr>
          <p:cNvPr id="3" name="Subtitle 2">
            <a:extLst>
              <a:ext uri="{FF2B5EF4-FFF2-40B4-BE49-F238E27FC236}">
                <a16:creationId xmlns:a16="http://schemas.microsoft.com/office/drawing/2014/main" id="{E43B1AE2-FE96-4EAE-A73C-E59011B567B7}"/>
              </a:ext>
            </a:extLst>
          </p:cNvPr>
          <p:cNvSpPr>
            <a:spLocks noGrp="1"/>
          </p:cNvSpPr>
          <p:nvPr>
            <p:ph type="subTitle" idx="1"/>
          </p:nvPr>
        </p:nvSpPr>
        <p:spPr>
          <a:xfrm>
            <a:off x="5002602" y="2113156"/>
            <a:ext cx="6586489" cy="3785419"/>
          </a:xfrm>
        </p:spPr>
        <p:txBody>
          <a:bodyPr vert="horz" lIns="91440" tIns="45720" rIns="91440" bIns="45720" rtlCol="0" anchor="t">
            <a:noAutofit/>
          </a:bodyPr>
          <a:lstStyle/>
          <a:p>
            <a:pPr algn="l">
              <a:spcBef>
                <a:spcPct val="0"/>
              </a:spcBef>
              <a:spcAft>
                <a:spcPts val="600"/>
              </a:spcAft>
            </a:pPr>
            <a:r>
              <a:rPr lang="en-US" sz="1600"/>
              <a:t>NACDD joined in two briefs to stop a new rule that repeals or weakens existing anti-discrimination provisions of the ACA. They will be filed in Washington State and New York District Courts tomorrow </a:t>
            </a:r>
            <a:endParaRPr lang="en-US" sz="1600">
              <a:cs typeface="Calibri" panose="020F0502020204030204"/>
            </a:endParaRPr>
          </a:p>
          <a:p>
            <a:pPr algn="l">
              <a:spcBef>
                <a:spcPct val="0"/>
              </a:spcBef>
              <a:spcAft>
                <a:spcPts val="600"/>
              </a:spcAft>
            </a:pPr>
            <a:r>
              <a:rPr lang="en-US" sz="1600"/>
              <a:t>The amici show how the § 1557 Final Rule harms people with disabilities because it: </a:t>
            </a:r>
            <a:endParaRPr lang="en-US" sz="1600">
              <a:cs typeface="Calibri" panose="020F0502020204030204"/>
            </a:endParaRPr>
          </a:p>
          <a:p>
            <a:pPr marL="285750" indent="-285750" algn="l">
              <a:spcBef>
                <a:spcPts val="0"/>
              </a:spcBef>
              <a:buChar char="•"/>
            </a:pPr>
            <a:r>
              <a:rPr lang="en-US" sz="1600"/>
              <a:t>Exempts most private health plans from nondiscrimination requirements </a:t>
            </a:r>
            <a:endParaRPr lang="en-US" sz="1600">
              <a:cs typeface="Calibri" panose="020F0502020204030204"/>
            </a:endParaRPr>
          </a:p>
          <a:p>
            <a:pPr marL="285750" indent="-285750" algn="l">
              <a:spcBef>
                <a:spcPts val="0"/>
              </a:spcBef>
              <a:buChar char="•"/>
            </a:pPr>
            <a:r>
              <a:rPr lang="en-US" sz="1600"/>
              <a:t>Exempts most federal government agencies and operations from nondiscrimination requirements </a:t>
            </a:r>
            <a:endParaRPr lang="en-US" sz="1600" dirty="0">
              <a:cs typeface="Calibri"/>
            </a:endParaRPr>
          </a:p>
          <a:p>
            <a:pPr marL="285750" indent="-285750" algn="l">
              <a:spcBef>
                <a:spcPts val="0"/>
              </a:spcBef>
              <a:buChar char="•"/>
            </a:pPr>
            <a:r>
              <a:rPr lang="en-US" sz="1600"/>
              <a:t>Eliminates regulations expressly protecting LGBTQ persons from discrimination </a:t>
            </a:r>
            <a:endParaRPr lang="en-US" sz="1600" dirty="0">
              <a:cs typeface="Calibri"/>
            </a:endParaRPr>
          </a:p>
          <a:p>
            <a:pPr marL="285750" indent="-285750" algn="l">
              <a:spcBef>
                <a:spcPts val="0"/>
              </a:spcBef>
              <a:buChar char="•"/>
            </a:pPr>
            <a:r>
              <a:rPr lang="en-US" sz="1600"/>
              <a:t>Eliminates regulations protecting people with disabilities and those with chronic conditions (plan design and marketing) </a:t>
            </a:r>
            <a:endParaRPr lang="en-US" sz="1600">
              <a:cs typeface="Calibri" panose="020F0502020204030204"/>
            </a:endParaRPr>
          </a:p>
          <a:p>
            <a:pPr marL="285750" indent="-285750" algn="l">
              <a:spcBef>
                <a:spcPts val="0"/>
              </a:spcBef>
              <a:buFont typeface="Arial" panose="020B0604020202020204" pitchFamily="34" charset="0"/>
              <a:buChar char="•"/>
            </a:pPr>
            <a:r>
              <a:rPr lang="en-US" sz="1600"/>
              <a:t>Eliminates regulations protecting people who have received or are seeking reproductive health services from discrimination </a:t>
            </a:r>
            <a:endParaRPr lang="en-US" sz="1600" dirty="0">
              <a:cs typeface="Calibri"/>
            </a:endParaRPr>
          </a:p>
          <a:p>
            <a:pPr marL="285750" indent="-285750" algn="l">
              <a:spcBef>
                <a:spcPts val="0"/>
              </a:spcBef>
              <a:buFont typeface="Arial" panose="020B0604020202020204" pitchFamily="34" charset="0"/>
              <a:buChar char="•"/>
            </a:pPr>
            <a:r>
              <a:rPr lang="en-US" sz="1600"/>
              <a:t>Eliminates notice requirements to inform people of their rights. </a:t>
            </a:r>
            <a:endParaRPr lang="en-US" sz="1600">
              <a:cs typeface="Calibri" panose="020F0502020204030204"/>
            </a:endParaRPr>
          </a:p>
          <a:p>
            <a:pPr algn="l">
              <a:spcBef>
                <a:spcPts val="0"/>
              </a:spcBef>
            </a:pPr>
            <a:br>
              <a:rPr lang="en-US" sz="1600" dirty="0"/>
            </a:br>
            <a:endParaRPr lang="en-US" sz="1600" dirty="0">
              <a:cs typeface="Calibri"/>
            </a:endParaRPr>
          </a:p>
          <a:p>
            <a:pPr indent="-228600" algn="l">
              <a:spcBef>
                <a:spcPct val="0"/>
              </a:spcBef>
              <a:spcAft>
                <a:spcPts val="600"/>
              </a:spcAft>
              <a:buFont typeface="Arial" panose="020B0604020202020204" pitchFamily="34" charset="0"/>
              <a:buChar char="•"/>
            </a:pPr>
            <a:endParaRPr lang="en-US" sz="1400"/>
          </a:p>
          <a:p>
            <a:pPr indent="-228600" algn="l">
              <a:buFont typeface="Arial" panose="020B0604020202020204" pitchFamily="34" charset="0"/>
              <a:buChar char="•"/>
            </a:pPr>
            <a:endParaRPr lang="en-US" sz="1400" b="1" u="sng"/>
          </a:p>
        </p:txBody>
      </p:sp>
      <p:pic>
        <p:nvPicPr>
          <p:cNvPr id="6" name="Picture 6" descr="A picture containing air, airplane, skiing&#10;&#10;Description automatically generated">
            <a:extLst>
              <a:ext uri="{FF2B5EF4-FFF2-40B4-BE49-F238E27FC236}">
                <a16:creationId xmlns:a16="http://schemas.microsoft.com/office/drawing/2014/main" id="{7BFCC161-5FF6-41E8-B34D-D01660A71A1F}"/>
              </a:ext>
            </a:extLst>
          </p:cNvPr>
          <p:cNvPicPr>
            <a:picLocks noChangeAspect="1"/>
          </p:cNvPicPr>
          <p:nvPr/>
        </p:nvPicPr>
        <p:blipFill rotWithShape="1">
          <a:blip r:embed="rId2"/>
          <a:srcRect l="21413" r="20625" b="-1"/>
          <a:stretch/>
        </p:blipFill>
        <p:spPr>
          <a:xfrm>
            <a:off x="20" y="10"/>
            <a:ext cx="4635571" cy="6857990"/>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0046E07-FDF8-4208-BB52-864F0AA83B65}"/>
              </a:ext>
            </a:extLst>
          </p:cNvPr>
          <p:cNvSpPr txBox="1"/>
          <p:nvPr/>
        </p:nvSpPr>
        <p:spPr>
          <a:xfrm>
            <a:off x="20" y="6172201"/>
            <a:ext cx="4635571" cy="685799"/>
          </a:xfrm>
          <a:prstGeom prst="rect">
            <a:avLst/>
          </a:prstGeom>
          <a:solidFill>
            <a:srgbClr val="000000">
              <a:alpha val="50000"/>
            </a:srgb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Aft>
                <a:spcPts val="600"/>
              </a:spcAft>
            </a:pPr>
            <a:endParaRPr lang="en-US" sz="1300" dirty="0">
              <a:solidFill>
                <a:srgbClr val="FFFFFF"/>
              </a:solidFill>
              <a:cs typeface="Calibri"/>
            </a:endParaRPr>
          </a:p>
        </p:txBody>
      </p:sp>
    </p:spTree>
    <p:extLst>
      <p:ext uri="{BB962C8B-B14F-4D97-AF65-F5344CB8AC3E}">
        <p14:creationId xmlns:p14="http://schemas.microsoft.com/office/powerpoint/2010/main" val="97096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B0843C-86CD-480E-B9D4-E64D1EB301FC}">
  <ds:schemaRefs>
    <ds:schemaRef ds:uri="7244ee07-bebb-4256-851d-8920eeb3e1b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1</Notes>
  <HiddenSlides>0</HiddenSlide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1_Office Theme</vt:lpstr>
      <vt:lpstr>NACDD  Policy Update September 16</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858</cp:revision>
  <cp:lastPrinted>2017-11-16T14:55:44Z</cp:lastPrinted>
  <dcterms:created xsi:type="dcterms:W3CDTF">2016-02-23T16:23:37Z</dcterms:created>
  <dcterms:modified xsi:type="dcterms:W3CDTF">2020-09-16T18:08:11Z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