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21"/>
  </p:notesMasterIdLst>
  <p:sldIdLst>
    <p:sldId id="256" r:id="rId6"/>
    <p:sldId id="283" r:id="rId7"/>
    <p:sldId id="290" r:id="rId8"/>
    <p:sldId id="285" r:id="rId9"/>
    <p:sldId id="287" r:id="rId10"/>
    <p:sldId id="292" r:id="rId11"/>
    <p:sldId id="293" r:id="rId12"/>
    <p:sldId id="295" r:id="rId13"/>
    <p:sldId id="294" r:id="rId14"/>
    <p:sldId id="289" r:id="rId15"/>
    <p:sldId id="288" r:id="rId16"/>
    <p:sldId id="281" r:id="rId17"/>
    <p:sldId id="291" r:id="rId18"/>
    <p:sldId id="284"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6202A-1FBD-6134-516A-7A35B555CE58}" v="2936" dt="2020-06-10T21:13:40.937"/>
    <p1510:client id="{0711AFCA-D5B5-34B4-480B-031763E9ADB2}" v="2108" dt="2020-04-22T21:19:56.939"/>
    <p1510:client id="{0C5F6025-E66E-2A61-7489-6D0808E1B516}" v="1" dt="2020-03-13T17:07:35.838"/>
    <p1510:client id="{1315B9E3-E32A-C65A-B584-C4F3E23E1323}" v="137" dt="2020-06-24T18:19:05.139"/>
    <p1510:client id="{1C484A58-7637-2A35-DBDD-19195C9887FE}" v="3033" dt="2020-07-01T21:57:18.983"/>
    <p1510:client id="{2D2ACB97-EFDD-70DF-E148-74AEDF7FAB51}" v="2158" dt="2020-06-17T19:54:26.149"/>
    <p1510:client id="{32067CD1-933C-CC1D-B266-5CF3B470BAAE}" v="3410" dt="2020-04-30T20:01:35.937"/>
    <p1510:client id="{3DD2C6DE-A51F-2F22-BE60-AAC0BE59F81A}" v="79" dt="2020-04-17T18:08:34.367"/>
    <p1510:client id="{44AF20CE-6B83-A814-D0C4-566F6C07EC5E}" v="67" dt="2020-05-19T16:29:02.340"/>
    <p1510:client id="{6239733B-7BE8-3D67-3DBB-009B31A7249F}" v="1703" dt="2020-07-08T04:47:25.934"/>
    <p1510:client id="{62F83E9F-E6A6-0509-9B54-8B200C29C02C}" v="866" dt="2020-05-20T19:31:27.787"/>
    <p1510:client id="{6305CAE4-2847-157E-EC9A-0222F94A1CCD}" v="216" dt="2020-05-27T18:24:23.052"/>
    <p1510:client id="{6D63E9E0-7C81-CAC1-9DAF-2D73739703AD}" v="344" dt="2020-04-30T17:03:11.819"/>
    <p1510:client id="{7EE89681-B69B-8868-901B-9E6308E4FD3D}" v="12" dt="2020-05-20T04:37:16.394"/>
    <p1510:client id="{8390CBCF-637A-5949-7B37-6F7FF58D271A}" v="546" dt="2020-05-20T20:08:20.523"/>
    <p1510:client id="{88F49B6E-B9AB-45AB-EDBB-3FF9177070C4}" v="3580" dt="2020-06-04T17:58:35.823"/>
    <p1510:client id="{8F9742CE-90D4-5E0D-3669-DC4729693B1F}" v="54" dt="2020-05-19T03:09:47.925"/>
    <p1510:client id="{9CC9966E-3E90-9D6D-D196-5651F9B24AB3}" v="1299" dt="2020-05-06T19:50:00.649"/>
    <p1510:client id="{B58D5ADC-B836-E3A0-5D2F-66DED8A2DBAC}" v="4056" dt="2020-07-22T20:02:08.497"/>
    <p1510:client id="{C02848A7-8ABC-5757-1F1C-3E7CC1128C94}" v="16" dt="2020-03-13T16:29:05.621"/>
    <p1510:client id="{C6DFB089-54DC-0B65-1470-88C207F29AEE}" v="491" dt="2020-07-15T20:04:11.964"/>
    <p1510:client id="{D819760F-F9CA-51CC-03B4-CD888A713B33}" v="3622" dt="2020-04-15T20:13:21.368"/>
    <p1510:client id="{D9CB2D88-5241-2E74-FBA0-167D27AAF649}" v="13" dt="2020-07-14T17:02:01.820"/>
    <p1510:client id="{DFA26018-049D-D3DC-F7C2-172C902974E5}" v="234" dt="2020-05-20T04:33:09.887"/>
    <p1510:client id="{E1AB6195-F4CC-9A32-D7A3-6B5EB47AB422}" v="5312" dt="2020-05-13T17:55:05.719"/>
    <p1510:client id="{EB9C8E00-867F-A7B5-724A-AB275B356076}" v="1469" dt="2020-05-27T20:03:11.904"/>
    <p1510:client id="{EF5EE5C4-FD79-9DF4-27BA-288752ED4552}" v="858" dt="2020-06-24T19:17:30.816"/>
    <p1510:client id="{F77752D8-FFAF-0153-9858-C8F151DA8FB2}" v="1105" dt="2020-06-23T17:08:28.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B58D5ADC-B836-E3A0-5D2F-66DED8A2DBAC}"/>
    <pc:docChg chg="addSld delSld modSld sldOrd">
      <pc:chgData name="Erin Prangley" userId="S::eprangley@nacdd.org::7f058b9a-f90a-4281-a8c6-5ba31926f190" providerId="AD" clId="Web-{B58D5ADC-B836-E3A0-5D2F-66DED8A2DBAC}" dt="2020-07-22T20:02:08.497" v="4048" actId="1076"/>
      <pc:docMkLst>
        <pc:docMk/>
      </pc:docMkLst>
      <pc:sldChg chg="modSp">
        <pc:chgData name="Erin Prangley" userId="S::eprangley@nacdd.org::7f058b9a-f90a-4281-a8c6-5ba31926f190" providerId="AD" clId="Web-{B58D5ADC-B836-E3A0-5D2F-66DED8A2DBAC}" dt="2020-07-22T14:47:53.593" v="4" actId="20577"/>
        <pc:sldMkLst>
          <pc:docMk/>
          <pc:sldMk cId="1731942061" sldId="256"/>
        </pc:sldMkLst>
        <pc:spChg chg="mod">
          <ac:chgData name="Erin Prangley" userId="S::eprangley@nacdd.org::7f058b9a-f90a-4281-a8c6-5ba31926f190" providerId="AD" clId="Web-{B58D5ADC-B836-E3A0-5D2F-66DED8A2DBAC}" dt="2020-07-22T14:47:53.593" v="4" actId="20577"/>
          <ac:spMkLst>
            <pc:docMk/>
            <pc:sldMk cId="1731942061" sldId="256"/>
            <ac:spMk id="2" creationId="{00000000-0000-0000-0000-000000000000}"/>
          </ac:spMkLst>
        </pc:spChg>
      </pc:sldChg>
      <pc:sldChg chg="modSp del">
        <pc:chgData name="Erin Prangley" userId="S::eprangley@nacdd.org::7f058b9a-f90a-4281-a8c6-5ba31926f190" providerId="AD" clId="Web-{B58D5ADC-B836-E3A0-5D2F-66DED8A2DBAC}" dt="2020-07-22T18:09:57.513" v="277"/>
        <pc:sldMkLst>
          <pc:docMk/>
          <pc:sldMk cId="2584096605" sldId="279"/>
        </pc:sldMkLst>
        <pc:spChg chg="mod">
          <ac:chgData name="Erin Prangley" userId="S::eprangley@nacdd.org::7f058b9a-f90a-4281-a8c6-5ba31926f190" providerId="AD" clId="Web-{B58D5ADC-B836-E3A0-5D2F-66DED8A2DBAC}" dt="2020-07-22T14:48:18.968" v="12" actId="20577"/>
          <ac:spMkLst>
            <pc:docMk/>
            <pc:sldMk cId="2584096605" sldId="279"/>
            <ac:spMk id="3" creationId="{516B753C-B80F-472B-9D8D-40C05A8CF13C}"/>
          </ac:spMkLst>
        </pc:spChg>
        <pc:spChg chg="mod">
          <ac:chgData name="Erin Prangley" userId="S::eprangley@nacdd.org::7f058b9a-f90a-4281-a8c6-5ba31926f190" providerId="AD" clId="Web-{B58D5ADC-B836-E3A0-5D2F-66DED8A2DBAC}" dt="2020-07-22T14:48:07.953" v="8" actId="20577"/>
          <ac:spMkLst>
            <pc:docMk/>
            <pc:sldMk cId="2584096605" sldId="279"/>
            <ac:spMk id="6" creationId="{BD9724BB-A3AB-4B49-A6C8-F6876604A5E1}"/>
          </ac:spMkLst>
        </pc:spChg>
      </pc:sldChg>
      <pc:sldChg chg="addSp modSp ord">
        <pc:chgData name="Erin Prangley" userId="S::eprangley@nacdd.org::7f058b9a-f90a-4281-a8c6-5ba31926f190" providerId="AD" clId="Web-{B58D5ADC-B836-E3A0-5D2F-66DED8A2DBAC}" dt="2020-07-22T19:38:49.100" v="3562"/>
        <pc:sldMkLst>
          <pc:docMk/>
          <pc:sldMk cId="1235500481" sldId="281"/>
        </pc:sldMkLst>
        <pc:spChg chg="mod">
          <ac:chgData name="Erin Prangley" userId="S::eprangley@nacdd.org::7f058b9a-f90a-4281-a8c6-5ba31926f190" providerId="AD" clId="Web-{B58D5ADC-B836-E3A0-5D2F-66DED8A2DBAC}" dt="2020-07-22T18:57:31.123" v="1256" actId="20577"/>
          <ac:spMkLst>
            <pc:docMk/>
            <pc:sldMk cId="1235500481" sldId="281"/>
            <ac:spMk id="4" creationId="{54B89752-1F49-41D1-A904-BF406CECAF29}"/>
          </ac:spMkLst>
        </pc:spChg>
        <pc:spChg chg="mod">
          <ac:chgData name="Erin Prangley" userId="S::eprangley@nacdd.org::7f058b9a-f90a-4281-a8c6-5ba31926f190" providerId="AD" clId="Web-{B58D5ADC-B836-E3A0-5D2F-66DED8A2DBAC}" dt="2020-07-22T19:38:42.788" v="3561" actId="1076"/>
          <ac:spMkLst>
            <pc:docMk/>
            <pc:sldMk cId="1235500481" sldId="281"/>
            <ac:spMk id="6" creationId="{BD9724BB-A3AB-4B49-A6C8-F6876604A5E1}"/>
          </ac:spMkLst>
        </pc:spChg>
        <pc:picChg chg="add mod">
          <ac:chgData name="Erin Prangley" userId="S::eprangley@nacdd.org::7f058b9a-f90a-4281-a8c6-5ba31926f190" providerId="AD" clId="Web-{B58D5ADC-B836-E3A0-5D2F-66DED8A2DBAC}" dt="2020-07-22T19:38:37.897" v="3560" actId="1076"/>
          <ac:picMkLst>
            <pc:docMk/>
            <pc:sldMk cId="1235500481" sldId="281"/>
            <ac:picMk id="2" creationId="{3F2D1D15-D102-4D46-9333-E77877A6B0DC}"/>
          </ac:picMkLst>
        </pc:picChg>
      </pc:sldChg>
      <pc:sldChg chg="modSp">
        <pc:chgData name="Erin Prangley" userId="S::eprangley@nacdd.org::7f058b9a-f90a-4281-a8c6-5ba31926f190" providerId="AD" clId="Web-{B58D5ADC-B836-E3A0-5D2F-66DED8A2DBAC}" dt="2020-07-22T19:40:54.842" v="3655" actId="1076"/>
        <pc:sldMkLst>
          <pc:docMk/>
          <pc:sldMk cId="887963204" sldId="283"/>
        </pc:sldMkLst>
        <pc:spChg chg="mod">
          <ac:chgData name="Erin Prangley" userId="S::eprangley@nacdd.org::7f058b9a-f90a-4281-a8c6-5ba31926f190" providerId="AD" clId="Web-{B58D5ADC-B836-E3A0-5D2F-66DED8A2DBAC}" dt="2020-07-22T19:40:54.842" v="3655" actId="1076"/>
          <ac:spMkLst>
            <pc:docMk/>
            <pc:sldMk cId="887963204" sldId="283"/>
            <ac:spMk id="3" creationId="{516B753C-B80F-472B-9D8D-40C05A8CF13C}"/>
          </ac:spMkLst>
        </pc:spChg>
        <pc:spChg chg="mod">
          <ac:chgData name="Erin Prangley" userId="S::eprangley@nacdd.org::7f058b9a-f90a-4281-a8c6-5ba31926f190" providerId="AD" clId="Web-{B58D5ADC-B836-E3A0-5D2F-66DED8A2DBAC}" dt="2020-07-22T18:10:44.281" v="289" actId="20577"/>
          <ac:spMkLst>
            <pc:docMk/>
            <pc:sldMk cId="887963204" sldId="283"/>
            <ac:spMk id="4" creationId="{54B89752-1F49-41D1-A904-BF406CECAF29}"/>
          </ac:spMkLst>
        </pc:spChg>
      </pc:sldChg>
      <pc:sldChg chg="addSp modSp ord">
        <pc:chgData name="Erin Prangley" userId="S::eprangley@nacdd.org::7f058b9a-f90a-4281-a8c6-5ba31926f190" providerId="AD" clId="Web-{B58D5ADC-B836-E3A0-5D2F-66DED8A2DBAC}" dt="2020-07-22T19:39:09.274" v="3566"/>
        <pc:sldMkLst>
          <pc:docMk/>
          <pc:sldMk cId="658916228" sldId="284"/>
        </pc:sldMkLst>
        <pc:spChg chg="add mod">
          <ac:chgData name="Erin Prangley" userId="S::eprangley@nacdd.org::7f058b9a-f90a-4281-a8c6-5ba31926f190" providerId="AD" clId="Web-{B58D5ADC-B836-E3A0-5D2F-66DED8A2DBAC}" dt="2020-07-22T18:56:43.542" v="1214" actId="20577"/>
          <ac:spMkLst>
            <pc:docMk/>
            <pc:sldMk cId="658916228" sldId="284"/>
            <ac:spMk id="2" creationId="{6910B629-CADA-40B5-8C6E-5D23C6A248E9}"/>
          </ac:spMkLst>
        </pc:spChg>
        <pc:spChg chg="mod">
          <ac:chgData name="Erin Prangley" userId="S::eprangley@nacdd.org::7f058b9a-f90a-4281-a8c6-5ba31926f190" providerId="AD" clId="Web-{B58D5ADC-B836-E3A0-5D2F-66DED8A2DBAC}" dt="2020-07-22T18:56:49.089" v="1217" actId="1076"/>
          <ac:spMkLst>
            <pc:docMk/>
            <pc:sldMk cId="658916228" sldId="284"/>
            <ac:spMk id="4" creationId="{3E70A752-57CD-41A1-8F5B-8329E9A78F18}"/>
          </ac:spMkLst>
        </pc:spChg>
      </pc:sldChg>
      <pc:sldChg chg="new del">
        <pc:chgData name="Erin Prangley" userId="S::eprangley@nacdd.org::7f058b9a-f90a-4281-a8c6-5ba31926f190" providerId="AD" clId="Web-{B58D5ADC-B836-E3A0-5D2F-66DED8A2DBAC}" dt="2020-07-22T18:10:11.607" v="279"/>
        <pc:sldMkLst>
          <pc:docMk/>
          <pc:sldMk cId="3187893474" sldId="285"/>
        </pc:sldMkLst>
      </pc:sldChg>
      <pc:sldChg chg="addSp delSp modSp add replId">
        <pc:chgData name="Erin Prangley" userId="S::eprangley@nacdd.org::7f058b9a-f90a-4281-a8c6-5ba31926f190" providerId="AD" clId="Web-{B58D5ADC-B836-E3A0-5D2F-66DED8A2DBAC}" dt="2020-07-22T19:44:02.104" v="3716" actId="20577"/>
        <pc:sldMkLst>
          <pc:docMk/>
          <pc:sldMk cId="3336003520" sldId="285"/>
        </pc:sldMkLst>
        <pc:spChg chg="del mod">
          <ac:chgData name="Erin Prangley" userId="S::eprangley@nacdd.org::7f058b9a-f90a-4281-a8c6-5ba31926f190" providerId="AD" clId="Web-{B58D5ADC-B836-E3A0-5D2F-66DED8A2DBAC}" dt="2020-07-22T19:41:54.768" v="3671"/>
          <ac:spMkLst>
            <pc:docMk/>
            <pc:sldMk cId="3336003520" sldId="285"/>
            <ac:spMk id="3" creationId="{516B753C-B80F-472B-9D8D-40C05A8CF13C}"/>
          </ac:spMkLst>
        </pc:spChg>
        <pc:spChg chg="add mod">
          <ac:chgData name="Erin Prangley" userId="S::eprangley@nacdd.org::7f058b9a-f90a-4281-a8c6-5ba31926f190" providerId="AD" clId="Web-{B58D5ADC-B836-E3A0-5D2F-66DED8A2DBAC}" dt="2020-07-22T19:44:02.104" v="3716" actId="20577"/>
          <ac:spMkLst>
            <pc:docMk/>
            <pc:sldMk cId="3336003520" sldId="285"/>
            <ac:spMk id="5" creationId="{7B44094E-712D-444B-A105-0663E4315C1F}"/>
          </ac:spMkLst>
        </pc:spChg>
        <pc:picChg chg="add mod">
          <ac:chgData name="Erin Prangley" userId="S::eprangley@nacdd.org::7f058b9a-f90a-4281-a8c6-5ba31926f190" providerId="AD" clId="Web-{B58D5ADC-B836-E3A0-5D2F-66DED8A2DBAC}" dt="2020-07-22T19:43:25.055" v="3708" actId="1076"/>
          <ac:picMkLst>
            <pc:docMk/>
            <pc:sldMk cId="3336003520" sldId="285"/>
            <ac:picMk id="2" creationId="{86DAF150-050C-482E-ABE8-C64128BE945B}"/>
          </ac:picMkLst>
        </pc:picChg>
      </pc:sldChg>
      <pc:sldChg chg="add del replId">
        <pc:chgData name="Erin Prangley" userId="S::eprangley@nacdd.org::7f058b9a-f90a-4281-a8c6-5ba31926f190" providerId="AD" clId="Web-{B58D5ADC-B836-E3A0-5D2F-66DED8A2DBAC}" dt="2020-07-22T19:42:00.612" v="3672"/>
        <pc:sldMkLst>
          <pc:docMk/>
          <pc:sldMk cId="2913917051" sldId="286"/>
        </pc:sldMkLst>
      </pc:sldChg>
      <pc:sldChg chg="addSp delSp modSp add replId">
        <pc:chgData name="Erin Prangley" userId="S::eprangley@nacdd.org::7f058b9a-f90a-4281-a8c6-5ba31926f190" providerId="AD" clId="Web-{B58D5ADC-B836-E3A0-5D2F-66DED8A2DBAC}" dt="2020-07-22T19:43:52.853" v="3715"/>
        <pc:sldMkLst>
          <pc:docMk/>
          <pc:sldMk cId="304872668" sldId="287"/>
        </pc:sldMkLst>
        <pc:spChg chg="add mod">
          <ac:chgData name="Erin Prangley" userId="S::eprangley@nacdd.org::7f058b9a-f90a-4281-a8c6-5ba31926f190" providerId="AD" clId="Web-{B58D5ADC-B836-E3A0-5D2F-66DED8A2DBAC}" dt="2020-07-22T19:42:23.363" v="3677" actId="20577"/>
          <ac:spMkLst>
            <pc:docMk/>
            <pc:sldMk cId="304872668" sldId="287"/>
            <ac:spMk id="2" creationId="{13AFD391-B3AB-4B60-893A-FA0AED554F6F}"/>
          </ac:spMkLst>
        </pc:spChg>
        <pc:spChg chg="del mod">
          <ac:chgData name="Erin Prangley" userId="S::eprangley@nacdd.org::7f058b9a-f90a-4281-a8c6-5ba31926f190" providerId="AD" clId="Web-{B58D5ADC-B836-E3A0-5D2F-66DED8A2DBAC}" dt="2020-07-22T19:33:59.958" v="3436"/>
          <ac:spMkLst>
            <pc:docMk/>
            <pc:sldMk cId="304872668" sldId="287"/>
            <ac:spMk id="3" creationId="{516B753C-B80F-472B-9D8D-40C05A8CF13C}"/>
          </ac:spMkLst>
        </pc:spChg>
        <pc:spChg chg="mod">
          <ac:chgData name="Erin Prangley" userId="S::eprangley@nacdd.org::7f058b9a-f90a-4281-a8c6-5ba31926f190" providerId="AD" clId="Web-{B58D5ADC-B836-E3A0-5D2F-66DED8A2DBAC}" dt="2020-07-22T19:39:23.602" v="3568" actId="1076"/>
          <ac:spMkLst>
            <pc:docMk/>
            <pc:sldMk cId="304872668" sldId="287"/>
            <ac:spMk id="4" creationId="{54B89752-1F49-41D1-A904-BF406CECAF29}"/>
          </ac:spMkLst>
        </pc:spChg>
        <pc:graphicFrameChg chg="add mod modGraphic">
          <ac:chgData name="Erin Prangley" userId="S::eprangley@nacdd.org::7f058b9a-f90a-4281-a8c6-5ba31926f190" providerId="AD" clId="Web-{B58D5ADC-B836-E3A0-5D2F-66DED8A2DBAC}" dt="2020-07-22T19:43:52.853" v="3715"/>
          <ac:graphicFrameMkLst>
            <pc:docMk/>
            <pc:sldMk cId="304872668" sldId="287"/>
            <ac:graphicFrameMk id="5" creationId="{D248B122-F311-4C62-B1EE-4438DE07B503}"/>
          </ac:graphicFrameMkLst>
        </pc:graphicFrameChg>
      </pc:sldChg>
      <pc:sldChg chg="addSp delSp modSp add ord replId">
        <pc:chgData name="Erin Prangley" userId="S::eprangley@nacdd.org::7f058b9a-f90a-4281-a8c6-5ba31926f190" providerId="AD" clId="Web-{B58D5ADC-B836-E3A0-5D2F-66DED8A2DBAC}" dt="2020-07-22T19:39:00.523" v="3565"/>
        <pc:sldMkLst>
          <pc:docMk/>
          <pc:sldMk cId="3284498527" sldId="288"/>
        </pc:sldMkLst>
        <pc:spChg chg="mod">
          <ac:chgData name="Erin Prangley" userId="S::eprangley@nacdd.org::7f058b9a-f90a-4281-a8c6-5ba31926f190" providerId="AD" clId="Web-{B58D5ADC-B836-E3A0-5D2F-66DED8A2DBAC}" dt="2020-07-22T18:34:19.476" v="748" actId="20577"/>
          <ac:spMkLst>
            <pc:docMk/>
            <pc:sldMk cId="3284498527" sldId="288"/>
            <ac:spMk id="4" creationId="{54B89752-1F49-41D1-A904-BF406CECAF29}"/>
          </ac:spMkLst>
        </pc:spChg>
        <pc:spChg chg="add mod">
          <ac:chgData name="Erin Prangley" userId="S::eprangley@nacdd.org::7f058b9a-f90a-4281-a8c6-5ba31926f190" providerId="AD" clId="Web-{B58D5ADC-B836-E3A0-5D2F-66DED8A2DBAC}" dt="2020-07-22T18:34:51.775" v="755" actId="1076"/>
          <ac:spMkLst>
            <pc:docMk/>
            <pc:sldMk cId="3284498527" sldId="288"/>
            <ac:spMk id="5" creationId="{570CF09E-C822-47E3-9F3B-4DDD326D6481}"/>
          </ac:spMkLst>
        </pc:spChg>
        <pc:spChg chg="del mod">
          <ac:chgData name="Erin Prangley" userId="S::eprangley@nacdd.org::7f058b9a-f90a-4281-a8c6-5ba31926f190" providerId="AD" clId="Web-{B58D5ADC-B836-E3A0-5D2F-66DED8A2DBAC}" dt="2020-07-22T18:18:38.294" v="632"/>
          <ac:spMkLst>
            <pc:docMk/>
            <pc:sldMk cId="3284498527" sldId="288"/>
            <ac:spMk id="6" creationId="{BD9724BB-A3AB-4B49-A6C8-F6876604A5E1}"/>
          </ac:spMkLst>
        </pc:spChg>
        <pc:spChg chg="add mod">
          <ac:chgData name="Erin Prangley" userId="S::eprangley@nacdd.org::7f058b9a-f90a-4281-a8c6-5ba31926f190" providerId="AD" clId="Web-{B58D5ADC-B836-E3A0-5D2F-66DED8A2DBAC}" dt="2020-07-22T18:38:00.989" v="850" actId="20577"/>
          <ac:spMkLst>
            <pc:docMk/>
            <pc:sldMk cId="3284498527" sldId="288"/>
            <ac:spMk id="7" creationId="{44A53D90-8F58-4614-AA6B-7F40D29EE19D}"/>
          </ac:spMkLst>
        </pc:spChg>
        <pc:picChg chg="del">
          <ac:chgData name="Erin Prangley" userId="S::eprangley@nacdd.org::7f058b9a-f90a-4281-a8c6-5ba31926f190" providerId="AD" clId="Web-{B58D5ADC-B836-E3A0-5D2F-66DED8A2DBAC}" dt="2020-07-22T18:18:42.169" v="633"/>
          <ac:picMkLst>
            <pc:docMk/>
            <pc:sldMk cId="3284498527" sldId="288"/>
            <ac:picMk id="2" creationId="{3F2D1D15-D102-4D46-9333-E77877A6B0DC}"/>
          </ac:picMkLst>
        </pc:picChg>
        <pc:picChg chg="add mod">
          <ac:chgData name="Erin Prangley" userId="S::eprangley@nacdd.org::7f058b9a-f90a-4281-a8c6-5ba31926f190" providerId="AD" clId="Web-{B58D5ADC-B836-E3A0-5D2F-66DED8A2DBAC}" dt="2020-07-22T18:36:55.189" v="756" actId="1076"/>
          <ac:picMkLst>
            <pc:docMk/>
            <pc:sldMk cId="3284498527" sldId="288"/>
            <ac:picMk id="3" creationId="{7F26CD68-2F5C-4A6A-A16B-0E6E125E4347}"/>
          </ac:picMkLst>
        </pc:picChg>
      </pc:sldChg>
      <pc:sldChg chg="addSp delSp modSp add ord replId">
        <pc:chgData name="Erin Prangley" userId="S::eprangley@nacdd.org::7f058b9a-f90a-4281-a8c6-5ba31926f190" providerId="AD" clId="Web-{B58D5ADC-B836-E3A0-5D2F-66DED8A2DBAC}" dt="2020-07-22T19:38:52.788" v="3563"/>
        <pc:sldMkLst>
          <pc:docMk/>
          <pc:sldMk cId="1443885286" sldId="289"/>
        </pc:sldMkLst>
        <pc:spChg chg="mod">
          <ac:chgData name="Erin Prangley" userId="S::eprangley@nacdd.org::7f058b9a-f90a-4281-a8c6-5ba31926f190" providerId="AD" clId="Web-{B58D5ADC-B836-E3A0-5D2F-66DED8A2DBAC}" dt="2020-07-22T18:33:05.331" v="730"/>
          <ac:spMkLst>
            <pc:docMk/>
            <pc:sldMk cId="1443885286" sldId="289"/>
            <ac:spMk id="4" creationId="{54B89752-1F49-41D1-A904-BF406CECAF29}"/>
          </ac:spMkLst>
        </pc:spChg>
        <pc:spChg chg="add del mod">
          <ac:chgData name="Erin Prangley" userId="S::eprangley@nacdd.org::7f058b9a-f90a-4281-a8c6-5ba31926f190" providerId="AD" clId="Web-{B58D5ADC-B836-E3A0-5D2F-66DED8A2DBAC}" dt="2020-07-22T18:28:33.111" v="699"/>
          <ac:spMkLst>
            <pc:docMk/>
            <pc:sldMk cId="1443885286" sldId="289"/>
            <ac:spMk id="7" creationId="{E108EEAC-A5AB-4023-870E-ED5CC35ADBD0}"/>
          </ac:spMkLst>
        </pc:spChg>
        <pc:spChg chg="add mod">
          <ac:chgData name="Erin Prangley" userId="S::eprangley@nacdd.org::7f058b9a-f90a-4281-a8c6-5ba31926f190" providerId="AD" clId="Web-{B58D5ADC-B836-E3A0-5D2F-66DED8A2DBAC}" dt="2020-07-22T18:33:05.331" v="730"/>
          <ac:spMkLst>
            <pc:docMk/>
            <pc:sldMk cId="1443885286" sldId="289"/>
            <ac:spMk id="8" creationId="{6F32DCCC-0B4B-4BF5-858B-7A01C522FCF7}"/>
          </ac:spMkLst>
        </pc:spChg>
        <pc:spChg chg="add del">
          <ac:chgData name="Erin Prangley" userId="S::eprangley@nacdd.org::7f058b9a-f90a-4281-a8c6-5ba31926f190" providerId="AD" clId="Web-{B58D5ADC-B836-E3A0-5D2F-66DED8A2DBAC}" dt="2020-07-22T18:32:46.533" v="728"/>
          <ac:spMkLst>
            <pc:docMk/>
            <pc:sldMk cId="1443885286" sldId="289"/>
            <ac:spMk id="15" creationId="{247AB924-1B87-43FC-B7C7-B112D5C51A0E}"/>
          </ac:spMkLst>
        </pc:spChg>
        <pc:picChg chg="add mod ord">
          <ac:chgData name="Erin Prangley" userId="S::eprangley@nacdd.org::7f058b9a-f90a-4281-a8c6-5ba31926f190" providerId="AD" clId="Web-{B58D5ADC-B836-E3A0-5D2F-66DED8A2DBAC}" dt="2020-07-22T18:33:22.660" v="732" actId="1076"/>
          <ac:picMkLst>
            <pc:docMk/>
            <pc:sldMk cId="1443885286" sldId="289"/>
            <ac:picMk id="2" creationId="{E2C6E031-297E-47FB-86DE-39B06F811EA8}"/>
          </ac:picMkLst>
        </pc:picChg>
        <pc:picChg chg="del">
          <ac:chgData name="Erin Prangley" userId="S::eprangley@nacdd.org::7f058b9a-f90a-4281-a8c6-5ba31926f190" providerId="AD" clId="Web-{B58D5ADC-B836-E3A0-5D2F-66DED8A2DBAC}" dt="2020-07-22T18:21:57.337" v="683"/>
          <ac:picMkLst>
            <pc:docMk/>
            <pc:sldMk cId="1443885286" sldId="289"/>
            <ac:picMk id="3" creationId="{7F26CD68-2F5C-4A6A-A16B-0E6E125E4347}"/>
          </ac:picMkLst>
        </pc:picChg>
        <pc:picChg chg="add mod">
          <ac:chgData name="Erin Prangley" userId="S::eprangley@nacdd.org::7f058b9a-f90a-4281-a8c6-5ba31926f190" providerId="AD" clId="Web-{B58D5ADC-B836-E3A0-5D2F-66DED8A2DBAC}" dt="2020-07-22T18:33:43.286" v="735" actId="1076"/>
          <ac:picMkLst>
            <pc:docMk/>
            <pc:sldMk cId="1443885286" sldId="289"/>
            <ac:picMk id="5" creationId="{A6CA476C-D82E-4D0C-AFDF-4A06252B8294}"/>
          </ac:picMkLst>
        </pc:picChg>
        <pc:picChg chg="add mod">
          <ac:chgData name="Erin Prangley" userId="S::eprangley@nacdd.org::7f058b9a-f90a-4281-a8c6-5ba31926f190" providerId="AD" clId="Web-{B58D5ADC-B836-E3A0-5D2F-66DED8A2DBAC}" dt="2020-07-22T18:33:05.331" v="730"/>
          <ac:picMkLst>
            <pc:docMk/>
            <pc:sldMk cId="1443885286" sldId="289"/>
            <ac:picMk id="6" creationId="{2BB76B9E-AD5E-40BF-AB61-FD29144CE9E7}"/>
          </ac:picMkLst>
        </pc:picChg>
        <pc:cxnChg chg="add del">
          <ac:chgData name="Erin Prangley" userId="S::eprangley@nacdd.org::7f058b9a-f90a-4281-a8c6-5ba31926f190" providerId="AD" clId="Web-{B58D5ADC-B836-E3A0-5D2F-66DED8A2DBAC}" dt="2020-07-22T18:33:05.331" v="730"/>
          <ac:cxnSpMkLst>
            <pc:docMk/>
            <pc:sldMk cId="1443885286" sldId="289"/>
            <ac:cxnSpMk id="10" creationId="{8F880EF2-DF79-4D9D-8F11-E91D48C79741}"/>
          </ac:cxnSpMkLst>
        </pc:cxnChg>
        <pc:cxnChg chg="add del">
          <ac:chgData name="Erin Prangley" userId="S::eprangley@nacdd.org::7f058b9a-f90a-4281-a8c6-5ba31926f190" providerId="AD" clId="Web-{B58D5ADC-B836-E3A0-5D2F-66DED8A2DBAC}" dt="2020-07-22T18:32:46.533" v="728"/>
          <ac:cxnSpMkLst>
            <pc:docMk/>
            <pc:sldMk cId="1443885286" sldId="289"/>
            <ac:cxnSpMk id="13" creationId="{99AE2756-0FC4-4155-83E7-58AAAB63E757}"/>
          </ac:cxnSpMkLst>
        </pc:cxnChg>
        <pc:cxnChg chg="add del">
          <ac:chgData name="Erin Prangley" userId="S::eprangley@nacdd.org::7f058b9a-f90a-4281-a8c6-5ba31926f190" providerId="AD" clId="Web-{B58D5ADC-B836-E3A0-5D2F-66DED8A2DBAC}" dt="2020-07-22T18:32:46.533" v="728"/>
          <ac:cxnSpMkLst>
            <pc:docMk/>
            <pc:sldMk cId="1443885286" sldId="289"/>
            <ac:cxnSpMk id="17" creationId="{818DC98F-4057-4645-B948-F604F39A9CFE}"/>
          </ac:cxnSpMkLst>
        </pc:cxnChg>
        <pc:cxnChg chg="add del">
          <ac:chgData name="Erin Prangley" userId="S::eprangley@nacdd.org::7f058b9a-f90a-4281-a8c6-5ba31926f190" providerId="AD" clId="Web-{B58D5ADC-B836-E3A0-5D2F-66DED8A2DBAC}" dt="2020-07-22T18:32:46.533" v="728"/>
          <ac:cxnSpMkLst>
            <pc:docMk/>
            <pc:sldMk cId="1443885286" sldId="289"/>
            <ac:cxnSpMk id="19" creationId="{DAD2B705-4A9B-408D-AA80-4F41045E09DE}"/>
          </ac:cxnSpMkLst>
        </pc:cxnChg>
      </pc:sldChg>
      <pc:sldChg chg="addSp delSp modSp add replId">
        <pc:chgData name="Erin Prangley" userId="S::eprangley@nacdd.org::7f058b9a-f90a-4281-a8c6-5ba31926f190" providerId="AD" clId="Web-{B58D5ADC-B836-E3A0-5D2F-66DED8A2DBAC}" dt="2020-07-22T19:41:24.204" v="3662" actId="20577"/>
        <pc:sldMkLst>
          <pc:docMk/>
          <pc:sldMk cId="1085284222" sldId="290"/>
        </pc:sldMkLst>
        <pc:spChg chg="add mod">
          <ac:chgData name="Erin Prangley" userId="S::eprangley@nacdd.org::7f058b9a-f90a-4281-a8c6-5ba31926f190" providerId="AD" clId="Web-{B58D5ADC-B836-E3A0-5D2F-66DED8A2DBAC}" dt="2020-07-22T18:48:17.683" v="960" actId="14100"/>
          <ac:spMkLst>
            <pc:docMk/>
            <pc:sldMk cId="1085284222" sldId="290"/>
            <ac:spMk id="2" creationId="{5D4D333A-870E-416E-AAC8-C9007AEA28C5}"/>
          </ac:spMkLst>
        </pc:spChg>
        <pc:spChg chg="del mod">
          <ac:chgData name="Erin Prangley" userId="S::eprangley@nacdd.org::7f058b9a-f90a-4281-a8c6-5ba31926f190" providerId="AD" clId="Web-{B58D5ADC-B836-E3A0-5D2F-66DED8A2DBAC}" dt="2020-07-22T18:46:17.863" v="952"/>
          <ac:spMkLst>
            <pc:docMk/>
            <pc:sldMk cId="1085284222" sldId="290"/>
            <ac:spMk id="3" creationId="{516B753C-B80F-472B-9D8D-40C05A8CF13C}"/>
          </ac:spMkLst>
        </pc:spChg>
        <pc:spChg chg="mod">
          <ac:chgData name="Erin Prangley" userId="S::eprangley@nacdd.org::7f058b9a-f90a-4281-a8c6-5ba31926f190" providerId="AD" clId="Web-{B58D5ADC-B836-E3A0-5D2F-66DED8A2DBAC}" dt="2020-07-22T19:41:24.204" v="3662" actId="20577"/>
          <ac:spMkLst>
            <pc:docMk/>
            <pc:sldMk cId="1085284222" sldId="290"/>
            <ac:spMk id="4" creationId="{54B89752-1F49-41D1-A904-BF406CECAF29}"/>
          </ac:spMkLst>
        </pc:spChg>
        <pc:picChg chg="add mod">
          <ac:chgData name="Erin Prangley" userId="S::eprangley@nacdd.org::7f058b9a-f90a-4281-a8c6-5ba31926f190" providerId="AD" clId="Web-{B58D5ADC-B836-E3A0-5D2F-66DED8A2DBAC}" dt="2020-07-22T18:48:22.433" v="961" actId="1076"/>
          <ac:picMkLst>
            <pc:docMk/>
            <pc:sldMk cId="1085284222" sldId="290"/>
            <ac:picMk id="5" creationId="{1F152FB7-08BE-4AFC-912D-AF4C7EB51A44}"/>
          </ac:picMkLst>
        </pc:picChg>
        <pc:picChg chg="add mod">
          <ac:chgData name="Erin Prangley" userId="S::eprangley@nacdd.org::7f058b9a-f90a-4281-a8c6-5ba31926f190" providerId="AD" clId="Web-{B58D5ADC-B836-E3A0-5D2F-66DED8A2DBAC}" dt="2020-07-22T18:47:48.853" v="955" actId="14100"/>
          <ac:picMkLst>
            <pc:docMk/>
            <pc:sldMk cId="1085284222" sldId="290"/>
            <ac:picMk id="6" creationId="{6B24D2E6-27BA-4654-884D-85FE02CE0561}"/>
          </ac:picMkLst>
        </pc:picChg>
      </pc:sldChg>
      <pc:sldChg chg="modSp add ord replId">
        <pc:chgData name="Erin Prangley" userId="S::eprangley@nacdd.org::7f058b9a-f90a-4281-a8c6-5ba31926f190" providerId="AD" clId="Web-{B58D5ADC-B836-E3A0-5D2F-66DED8A2DBAC}" dt="2020-07-22T19:38:55.648" v="3564"/>
        <pc:sldMkLst>
          <pc:docMk/>
          <pc:sldMk cId="3449931176" sldId="291"/>
        </pc:sldMkLst>
        <pc:spChg chg="mod">
          <ac:chgData name="Erin Prangley" userId="S::eprangley@nacdd.org::7f058b9a-f90a-4281-a8c6-5ba31926f190" providerId="AD" clId="Web-{B58D5ADC-B836-E3A0-5D2F-66DED8A2DBAC}" dt="2020-07-22T19:07:10.204" v="1591" actId="20577"/>
          <ac:spMkLst>
            <pc:docMk/>
            <pc:sldMk cId="3449931176" sldId="291"/>
            <ac:spMk id="2" creationId="{6910B629-CADA-40B5-8C6E-5D23C6A248E9}"/>
          </ac:spMkLst>
        </pc:spChg>
        <pc:spChg chg="mod">
          <ac:chgData name="Erin Prangley" userId="S::eprangley@nacdd.org::7f058b9a-f90a-4281-a8c6-5ba31926f190" providerId="AD" clId="Web-{B58D5ADC-B836-E3A0-5D2F-66DED8A2DBAC}" dt="2020-07-22T19:06:45.781" v="1586" actId="20577"/>
          <ac:spMkLst>
            <pc:docMk/>
            <pc:sldMk cId="3449931176" sldId="291"/>
            <ac:spMk id="4" creationId="{3E70A752-57CD-41A1-8F5B-8329E9A78F18}"/>
          </ac:spMkLst>
        </pc:spChg>
      </pc:sldChg>
      <pc:sldChg chg="addSp delSp modSp add replId">
        <pc:chgData name="Erin Prangley" userId="S::eprangley@nacdd.org::7f058b9a-f90a-4281-a8c6-5ba31926f190" providerId="AD" clId="Web-{B58D5ADC-B836-E3A0-5D2F-66DED8A2DBAC}" dt="2020-07-22T20:01:39.621" v="4005" actId="20577"/>
        <pc:sldMkLst>
          <pc:docMk/>
          <pc:sldMk cId="4123041072" sldId="292"/>
        </pc:sldMkLst>
        <pc:spChg chg="del mod">
          <ac:chgData name="Erin Prangley" userId="S::eprangley@nacdd.org::7f058b9a-f90a-4281-a8c6-5ba31926f190" providerId="AD" clId="Web-{B58D5ADC-B836-E3A0-5D2F-66DED8A2DBAC}" dt="2020-07-22T19:39:42.682" v="3573"/>
          <ac:spMkLst>
            <pc:docMk/>
            <pc:sldMk cId="4123041072" sldId="292"/>
            <ac:spMk id="2" creationId="{13AFD391-B3AB-4B60-893A-FA0AED554F6F}"/>
          </ac:spMkLst>
        </pc:spChg>
        <pc:spChg chg="mod">
          <ac:chgData name="Erin Prangley" userId="S::eprangley@nacdd.org::7f058b9a-f90a-4281-a8c6-5ba31926f190" providerId="AD" clId="Web-{B58D5ADC-B836-E3A0-5D2F-66DED8A2DBAC}" dt="2020-07-22T19:44:32.699" v="3762" actId="20577"/>
          <ac:spMkLst>
            <pc:docMk/>
            <pc:sldMk cId="4123041072" sldId="292"/>
            <ac:spMk id="4" creationId="{54B89752-1F49-41D1-A904-BF406CECAF29}"/>
          </ac:spMkLst>
        </pc:spChg>
        <pc:spChg chg="add del mod">
          <ac:chgData name="Erin Prangley" userId="S::eprangley@nacdd.org::7f058b9a-f90a-4281-a8c6-5ba31926f190" providerId="AD" clId="Web-{B58D5ADC-B836-E3A0-5D2F-66DED8A2DBAC}" dt="2020-07-22T19:58:07.967" v="3902"/>
          <ac:spMkLst>
            <pc:docMk/>
            <pc:sldMk cId="4123041072" sldId="292"/>
            <ac:spMk id="8" creationId="{351E4BC3-1B56-4A91-9446-881E0FF90325}"/>
          </ac:spMkLst>
        </pc:spChg>
        <pc:spChg chg="add mod">
          <ac:chgData name="Erin Prangley" userId="S::eprangley@nacdd.org::7f058b9a-f90a-4281-a8c6-5ba31926f190" providerId="AD" clId="Web-{B58D5ADC-B836-E3A0-5D2F-66DED8A2DBAC}" dt="2020-07-22T19:59:11.659" v="3912" actId="14100"/>
          <ac:spMkLst>
            <pc:docMk/>
            <pc:sldMk cId="4123041072" sldId="292"/>
            <ac:spMk id="9" creationId="{49957284-6638-44CF-B0E6-395B38658FF3}"/>
          </ac:spMkLst>
        </pc:spChg>
        <pc:spChg chg="add mod">
          <ac:chgData name="Erin Prangley" userId="S::eprangley@nacdd.org::7f058b9a-f90a-4281-a8c6-5ba31926f190" providerId="AD" clId="Web-{B58D5ADC-B836-E3A0-5D2F-66DED8A2DBAC}" dt="2020-07-22T20:01:20.651" v="3999" actId="20577"/>
          <ac:spMkLst>
            <pc:docMk/>
            <pc:sldMk cId="4123041072" sldId="292"/>
            <ac:spMk id="10" creationId="{E0E1AE28-433D-4E2A-8091-44D6204EE65B}"/>
          </ac:spMkLst>
        </pc:spChg>
        <pc:spChg chg="add mod">
          <ac:chgData name="Erin Prangley" userId="S::eprangley@nacdd.org::7f058b9a-f90a-4281-a8c6-5ba31926f190" providerId="AD" clId="Web-{B58D5ADC-B836-E3A0-5D2F-66DED8A2DBAC}" dt="2020-07-22T20:01:39.621" v="4005" actId="20577"/>
          <ac:spMkLst>
            <pc:docMk/>
            <pc:sldMk cId="4123041072" sldId="292"/>
            <ac:spMk id="11" creationId="{3AF6060D-FE2B-4CAB-BB51-47AC5E7AE6BA}"/>
          </ac:spMkLst>
        </pc:spChg>
        <pc:graphicFrameChg chg="del mod modGraphic">
          <ac:chgData name="Erin Prangley" userId="S::eprangley@nacdd.org::7f058b9a-f90a-4281-a8c6-5ba31926f190" providerId="AD" clId="Web-{B58D5ADC-B836-E3A0-5D2F-66DED8A2DBAC}" dt="2020-07-22T19:39:52.604" v="3576"/>
          <ac:graphicFrameMkLst>
            <pc:docMk/>
            <pc:sldMk cId="4123041072" sldId="292"/>
            <ac:graphicFrameMk id="5" creationId="{D248B122-F311-4C62-B1EE-4438DE07B503}"/>
          </ac:graphicFrameMkLst>
        </pc:graphicFrameChg>
        <pc:picChg chg="add mod ord">
          <ac:chgData name="Erin Prangley" userId="S::eprangley@nacdd.org::7f058b9a-f90a-4281-a8c6-5ba31926f190" providerId="AD" clId="Web-{B58D5ADC-B836-E3A0-5D2F-66DED8A2DBAC}" dt="2020-07-22T20:00:34.867" v="3975" actId="1076"/>
          <ac:picMkLst>
            <pc:docMk/>
            <pc:sldMk cId="4123041072" sldId="292"/>
            <ac:picMk id="3" creationId="{4B6B2469-8507-4AAD-9418-3D9B792AE4D6}"/>
          </ac:picMkLst>
        </pc:picChg>
        <pc:picChg chg="add mod">
          <ac:chgData name="Erin Prangley" userId="S::eprangley@nacdd.org::7f058b9a-f90a-4281-a8c6-5ba31926f190" providerId="AD" clId="Web-{B58D5ADC-B836-E3A0-5D2F-66DED8A2DBAC}" dt="2020-07-22T20:00:36.757" v="3976" actId="1076"/>
          <ac:picMkLst>
            <pc:docMk/>
            <pc:sldMk cId="4123041072" sldId="292"/>
            <ac:picMk id="6" creationId="{559DE2FD-C356-4402-884D-75B45FBB0034}"/>
          </ac:picMkLst>
        </pc:picChg>
        <pc:picChg chg="add mod ord">
          <ac:chgData name="Erin Prangley" userId="S::eprangley@nacdd.org::7f058b9a-f90a-4281-a8c6-5ba31926f190" providerId="AD" clId="Web-{B58D5ADC-B836-E3A0-5D2F-66DED8A2DBAC}" dt="2020-07-22T20:00:38.492" v="3977" actId="1076"/>
          <ac:picMkLst>
            <pc:docMk/>
            <pc:sldMk cId="4123041072" sldId="292"/>
            <ac:picMk id="7" creationId="{2795AEBD-D22D-45DE-819D-E442E07E6E13}"/>
          </ac:picMkLst>
        </pc:picChg>
      </pc:sldChg>
      <pc:sldChg chg="addSp modSp add replId">
        <pc:chgData name="Erin Prangley" userId="S::eprangley@nacdd.org::7f058b9a-f90a-4281-a8c6-5ba31926f190" providerId="AD" clId="Web-{B58D5ADC-B836-E3A0-5D2F-66DED8A2DBAC}" dt="2020-07-22T19:49:43.609" v="3861" actId="20577"/>
        <pc:sldMkLst>
          <pc:docMk/>
          <pc:sldMk cId="3905988689" sldId="293"/>
        </pc:sldMkLst>
        <pc:spChg chg="mod">
          <ac:chgData name="Erin Prangley" userId="S::eprangley@nacdd.org::7f058b9a-f90a-4281-a8c6-5ba31926f190" providerId="AD" clId="Web-{B58D5ADC-B836-E3A0-5D2F-66DED8A2DBAC}" dt="2020-07-22T19:49:43.609" v="3861" actId="20577"/>
          <ac:spMkLst>
            <pc:docMk/>
            <pc:sldMk cId="3905988689" sldId="293"/>
            <ac:spMk id="4" creationId="{54B89752-1F49-41D1-A904-BF406CECAF29}"/>
          </ac:spMkLst>
        </pc:spChg>
        <pc:picChg chg="add mod">
          <ac:chgData name="Erin Prangley" userId="S::eprangley@nacdd.org::7f058b9a-f90a-4281-a8c6-5ba31926f190" providerId="AD" clId="Web-{B58D5ADC-B836-E3A0-5D2F-66DED8A2DBAC}" dt="2020-07-22T19:49:36.640" v="3840" actId="1076"/>
          <ac:picMkLst>
            <pc:docMk/>
            <pc:sldMk cId="3905988689" sldId="293"/>
            <ac:picMk id="2" creationId="{FE050922-3C9D-436E-87F3-5C2C4ABE07F7}"/>
          </ac:picMkLst>
        </pc:picChg>
      </pc:sldChg>
      <pc:sldChg chg="modSp add replId">
        <pc:chgData name="Erin Prangley" userId="S::eprangley@nacdd.org::7f058b9a-f90a-4281-a8c6-5ba31926f190" providerId="AD" clId="Web-{B58D5ADC-B836-E3A0-5D2F-66DED8A2DBAC}" dt="2020-07-22T20:02:08.497" v="4048" actId="1076"/>
        <pc:sldMkLst>
          <pc:docMk/>
          <pc:sldMk cId="1512401741" sldId="294"/>
        </pc:sldMkLst>
        <pc:spChg chg="mod">
          <ac:chgData name="Erin Prangley" userId="S::eprangley@nacdd.org::7f058b9a-f90a-4281-a8c6-5ba31926f190" providerId="AD" clId="Web-{B58D5ADC-B836-E3A0-5D2F-66DED8A2DBAC}" dt="2020-07-22T20:02:08.497" v="4048" actId="1076"/>
          <ac:spMkLst>
            <pc:docMk/>
            <pc:sldMk cId="1512401741" sldId="294"/>
            <ac:spMk id="4" creationId="{54B89752-1F49-41D1-A904-BF406CECAF29}"/>
          </ac:spMkLst>
        </pc:spChg>
      </pc:sldChg>
      <pc:sldChg chg="addSp delSp modSp add replId">
        <pc:chgData name="Erin Prangley" userId="S::eprangley@nacdd.org::7f058b9a-f90a-4281-a8c6-5ba31926f190" providerId="AD" clId="Web-{B58D5ADC-B836-E3A0-5D2F-66DED8A2DBAC}" dt="2020-07-22T19:51:26.302" v="3876" actId="1076"/>
        <pc:sldMkLst>
          <pc:docMk/>
          <pc:sldMk cId="2672862086" sldId="295"/>
        </pc:sldMkLst>
        <pc:picChg chg="del">
          <ac:chgData name="Erin Prangley" userId="S::eprangley@nacdd.org::7f058b9a-f90a-4281-a8c6-5ba31926f190" providerId="AD" clId="Web-{B58D5ADC-B836-E3A0-5D2F-66DED8A2DBAC}" dt="2020-07-22T19:49:52.234" v="3865"/>
          <ac:picMkLst>
            <pc:docMk/>
            <pc:sldMk cId="2672862086" sldId="295"/>
            <ac:picMk id="2" creationId="{FE050922-3C9D-436E-87F3-5C2C4ABE07F7}"/>
          </ac:picMkLst>
        </pc:picChg>
        <pc:picChg chg="add mod">
          <ac:chgData name="Erin Prangley" userId="S::eprangley@nacdd.org::7f058b9a-f90a-4281-a8c6-5ba31926f190" providerId="AD" clId="Web-{B58D5ADC-B836-E3A0-5D2F-66DED8A2DBAC}" dt="2020-07-22T19:51:26.302" v="3876" actId="1076"/>
          <ac:picMkLst>
            <pc:docMk/>
            <pc:sldMk cId="2672862086" sldId="295"/>
            <ac:picMk id="3" creationId="{8145692F-D5DB-435C-AAE6-094398DC0B36}"/>
          </ac:picMkLst>
        </pc:picChg>
        <pc:picChg chg="add mod">
          <ac:chgData name="Erin Prangley" userId="S::eprangley@nacdd.org::7f058b9a-f90a-4281-a8c6-5ba31926f190" providerId="AD" clId="Web-{B58D5ADC-B836-E3A0-5D2F-66DED8A2DBAC}" dt="2020-07-22T19:51:22.146" v="3875" actId="1076"/>
          <ac:picMkLst>
            <pc:docMk/>
            <pc:sldMk cId="2672862086" sldId="295"/>
            <ac:picMk id="5" creationId="{94D96AD9-CBD0-4672-8BEA-C13F5B1CCC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7/22/2020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aseline="0" dirty="0">
              <a:cs typeface="Calibri"/>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8</a:t>
            </a:fld>
            <a:endParaRPr lang="en-US"/>
          </a:p>
        </p:txBody>
      </p:sp>
    </p:spTree>
    <p:extLst>
      <p:ext uri="{BB962C8B-B14F-4D97-AF65-F5344CB8AC3E}">
        <p14:creationId xmlns:p14="http://schemas.microsoft.com/office/powerpoint/2010/main" val="315747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7</a:t>
            </a:fld>
            <a:endParaRPr lang="en-US"/>
          </a:p>
        </p:txBody>
      </p:sp>
    </p:spTree>
    <p:extLst>
      <p:ext uri="{BB962C8B-B14F-4D97-AF65-F5344CB8AC3E}">
        <p14:creationId xmlns:p14="http://schemas.microsoft.com/office/powerpoint/2010/main" val="414485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4</a:t>
            </a:fld>
            <a:endParaRPr lang="en-US"/>
          </a:p>
        </p:txBody>
      </p:sp>
    </p:spTree>
    <p:extLst>
      <p:ext uri="{BB962C8B-B14F-4D97-AF65-F5344CB8AC3E}">
        <p14:creationId xmlns:p14="http://schemas.microsoft.com/office/powerpoint/2010/main" val="347160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32064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76797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382941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5</a:t>
            </a:fld>
            <a:endParaRPr lang="en-US"/>
          </a:p>
        </p:txBody>
      </p:sp>
    </p:spTree>
    <p:extLst>
      <p:ext uri="{BB962C8B-B14F-4D97-AF65-F5344CB8AC3E}">
        <p14:creationId xmlns:p14="http://schemas.microsoft.com/office/powerpoint/2010/main" val="157305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7</a:t>
            </a:fld>
            <a:endParaRPr lang="en-US"/>
          </a:p>
        </p:txBody>
      </p:sp>
    </p:spTree>
    <p:extLst>
      <p:ext uri="{BB962C8B-B14F-4D97-AF65-F5344CB8AC3E}">
        <p14:creationId xmlns:p14="http://schemas.microsoft.com/office/powerpoint/2010/main" val="274140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7</a:t>
            </a:fld>
            <a:endParaRPr lang="en-US"/>
          </a:p>
        </p:txBody>
      </p:sp>
    </p:spTree>
    <p:extLst>
      <p:ext uri="{BB962C8B-B14F-4D97-AF65-F5344CB8AC3E}">
        <p14:creationId xmlns:p14="http://schemas.microsoft.com/office/powerpoint/2010/main" val="74257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8</a:t>
            </a:fld>
            <a:endParaRPr lang="en-US"/>
          </a:p>
        </p:txBody>
      </p:sp>
    </p:spTree>
    <p:extLst>
      <p:ext uri="{BB962C8B-B14F-4D97-AF65-F5344CB8AC3E}">
        <p14:creationId xmlns:p14="http://schemas.microsoft.com/office/powerpoint/2010/main" val="377100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8</a:t>
            </a:fld>
            <a:endParaRPr lang="en-US"/>
          </a:p>
        </p:txBody>
      </p:sp>
    </p:spTree>
    <p:extLst>
      <p:ext uri="{BB962C8B-B14F-4D97-AF65-F5344CB8AC3E}">
        <p14:creationId xmlns:p14="http://schemas.microsoft.com/office/powerpoint/2010/main" val="63747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nasddds.org/news/re-opening-information-for-employment-and-day-service-providers"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cdc.gov/coronavirus/2019-ncov/communication/toolkits/people-with-disabilitie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respectability.org/resources/education-resources-disability-issu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mailto:eprangley@nacdd.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EwpN09LlgqM?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youtube.com/watch?v=EwpN09Llgq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d.org/template/news.cfm?news_id=14610&amp;parent=16&amp;parent_title=Home&amp;url=/template/index.cf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alibri"/>
                <a:cs typeface="Calibri Light"/>
              </a:rPr>
              <a:t>NACDD </a:t>
            </a:r>
            <a:br>
              <a:rPr lang="en-US" dirty="0">
                <a:latin typeface="Calibri"/>
                <a:cs typeface="Calibri Light"/>
              </a:rPr>
            </a:br>
            <a:r>
              <a:rPr lang="en-US" dirty="0">
                <a:latin typeface="Calibri"/>
                <a:cs typeface="Calibri Light"/>
              </a:rPr>
              <a:t>Policy Update</a:t>
            </a:r>
            <a:br>
              <a:rPr lang="en-US" dirty="0">
                <a:latin typeface="Calibri"/>
                <a:cs typeface="Calibri Light"/>
              </a:rPr>
            </a:br>
            <a:r>
              <a:rPr lang="en-US" dirty="0">
                <a:latin typeface="Calibri"/>
                <a:cs typeface="Calibri Light"/>
              </a:rPr>
              <a:t>July 22</a:t>
            </a:r>
            <a:endParaRPr lang="en-US" dirty="0">
              <a:latin typeface="Calibri"/>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a:p>
            <a:r>
              <a:rPr lang="en-US" dirty="0"/>
              <a:t>Erin </a:t>
            </a:r>
            <a:r>
              <a:rPr lang="en-US" dirty="0" err="1"/>
              <a:t>Prangley</a:t>
            </a:r>
            <a:r>
              <a:rPr lang="en-US" dirty="0"/>
              <a:t>, NACDD, Director, Public Policy</a:t>
            </a:r>
            <a:endParaRPr lang="en-US" dirty="0">
              <a:cs typeface="Calibri"/>
            </a:endParaRPr>
          </a:p>
          <a:p>
            <a:r>
              <a:rPr lang="en-US" dirty="0">
                <a:cs typeface="Calibri"/>
              </a:rPr>
              <a:t>eprangley@nacdd.org</a:t>
            </a:r>
          </a:p>
        </p:txBody>
      </p:sp>
    </p:spTree>
    <p:extLst>
      <p:ext uri="{BB962C8B-B14F-4D97-AF65-F5344CB8AC3E}">
        <p14:creationId xmlns:p14="http://schemas.microsoft.com/office/powerpoint/2010/main" val="173194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838200" y="365125"/>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Calibri Light"/>
              </a:rPr>
              <a:t>New Resources</a:t>
            </a:r>
            <a:endParaRPr lang="en-US" sz="4400" dirty="0">
              <a:latin typeface="+mj-lt"/>
              <a:ea typeface="+mj-ea"/>
              <a:cs typeface="Calibri Light"/>
            </a:endParaRPr>
          </a:p>
        </p:txBody>
      </p:sp>
      <p:pic>
        <p:nvPicPr>
          <p:cNvPr id="2" name="Picture 4" descr="A screenshot of a group of people posing for the camera&#10;&#10;Description automatically generated">
            <a:extLst>
              <a:ext uri="{FF2B5EF4-FFF2-40B4-BE49-F238E27FC236}">
                <a16:creationId xmlns:a16="http://schemas.microsoft.com/office/drawing/2014/main" id="{E2C6E031-297E-47FB-86DE-39B06F811EA8}"/>
              </a:ext>
            </a:extLst>
          </p:cNvPr>
          <p:cNvPicPr>
            <a:picLocks noChangeAspect="1"/>
          </p:cNvPicPr>
          <p:nvPr/>
        </p:nvPicPr>
        <p:blipFill>
          <a:blip r:embed="rId3"/>
          <a:stretch>
            <a:fillRect/>
          </a:stretch>
        </p:blipFill>
        <p:spPr>
          <a:xfrm>
            <a:off x="1261017" y="1442069"/>
            <a:ext cx="2743200" cy="3454400"/>
          </a:xfrm>
          <a:prstGeom prst="rect">
            <a:avLst/>
          </a:prstGeom>
        </p:spPr>
      </p:pic>
      <p:pic>
        <p:nvPicPr>
          <p:cNvPr id="5" name="Picture 5" descr="A screenshot of a social media post&#10;&#10;Description automatically generated">
            <a:extLst>
              <a:ext uri="{FF2B5EF4-FFF2-40B4-BE49-F238E27FC236}">
                <a16:creationId xmlns:a16="http://schemas.microsoft.com/office/drawing/2014/main" id="{A6CA476C-D82E-4D0C-AFDF-4A06252B8294}"/>
              </a:ext>
            </a:extLst>
          </p:cNvPr>
          <p:cNvPicPr>
            <a:picLocks noChangeAspect="1"/>
          </p:cNvPicPr>
          <p:nvPr/>
        </p:nvPicPr>
        <p:blipFill>
          <a:blip r:embed="rId4"/>
          <a:stretch>
            <a:fillRect/>
          </a:stretch>
        </p:blipFill>
        <p:spPr>
          <a:xfrm>
            <a:off x="4657725" y="268369"/>
            <a:ext cx="4457700" cy="2977986"/>
          </a:xfrm>
          <a:prstGeom prst="rect">
            <a:avLst/>
          </a:prstGeom>
          <a:ln w="57150" cap="sq">
            <a:solidFill>
              <a:schemeClr val="accent1"/>
            </a:solidFill>
            <a:miter lim="800000"/>
          </a:ln>
          <a:effectLst>
            <a:outerShdw blurRad="57150" dist="50800" dir="2700000" algn="tl" rotWithShape="0">
              <a:srgbClr val="000000">
                <a:alpha val="40000"/>
              </a:srgbClr>
            </a:outerShdw>
          </a:effectLst>
        </p:spPr>
      </p:pic>
      <p:pic>
        <p:nvPicPr>
          <p:cNvPr id="6" name="Picture 6" descr="A screenshot of a social media post&#10;&#10;Description automatically generated">
            <a:extLst>
              <a:ext uri="{FF2B5EF4-FFF2-40B4-BE49-F238E27FC236}">
                <a16:creationId xmlns:a16="http://schemas.microsoft.com/office/drawing/2014/main" id="{2BB76B9E-AD5E-40BF-AB61-FD29144CE9E7}"/>
              </a:ext>
            </a:extLst>
          </p:cNvPr>
          <p:cNvPicPr>
            <a:picLocks noChangeAspect="1"/>
          </p:cNvPicPr>
          <p:nvPr/>
        </p:nvPicPr>
        <p:blipFill>
          <a:blip r:embed="rId5"/>
          <a:stretch>
            <a:fillRect/>
          </a:stretch>
        </p:blipFill>
        <p:spPr>
          <a:xfrm>
            <a:off x="5819775" y="2316767"/>
            <a:ext cx="4991100" cy="3091242"/>
          </a:xfrm>
          <a:prstGeom prst="rect">
            <a:avLst/>
          </a:prstGeom>
          <a:ln w="57150">
            <a:solidFill>
              <a:srgbClr val="FFC000"/>
            </a:solidFill>
          </a:ln>
        </p:spPr>
      </p:pic>
      <p:sp>
        <p:nvSpPr>
          <p:cNvPr id="8" name="TextBox 7">
            <a:extLst>
              <a:ext uri="{FF2B5EF4-FFF2-40B4-BE49-F238E27FC236}">
                <a16:creationId xmlns:a16="http://schemas.microsoft.com/office/drawing/2014/main" id="{6F32DCCC-0B4B-4BF5-858B-7A01C522FCF7}"/>
              </a:ext>
            </a:extLst>
          </p:cNvPr>
          <p:cNvSpPr txBox="1"/>
          <p:nvPr/>
        </p:nvSpPr>
        <p:spPr>
          <a:xfrm>
            <a:off x="1009650" y="5457825"/>
            <a:ext cx="9801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https://www.nasddds.org/news/re-opening-information-for-employment-and-day-service-providers</a:t>
            </a:r>
            <a:endParaRPr lang="en-US"/>
          </a:p>
        </p:txBody>
      </p:sp>
    </p:spTree>
    <p:extLst>
      <p:ext uri="{BB962C8B-B14F-4D97-AF65-F5344CB8AC3E}">
        <p14:creationId xmlns:p14="http://schemas.microsoft.com/office/powerpoint/2010/main" val="144388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838200" y="365125"/>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Calibri Light"/>
              </a:rPr>
              <a:t>New Resource: CDC Toolkit</a:t>
            </a:r>
            <a:endParaRPr lang="en-US" sz="4400" dirty="0">
              <a:latin typeface="+mj-lt"/>
              <a:ea typeface="+mj-ea"/>
              <a:cs typeface="Calibri Light"/>
            </a:endParaRPr>
          </a:p>
        </p:txBody>
      </p:sp>
      <p:pic>
        <p:nvPicPr>
          <p:cNvPr id="3" name="Picture 4" descr="A screenshot of a social media post&#10;&#10;Description automatically generated">
            <a:extLst>
              <a:ext uri="{FF2B5EF4-FFF2-40B4-BE49-F238E27FC236}">
                <a16:creationId xmlns:a16="http://schemas.microsoft.com/office/drawing/2014/main" id="{7F26CD68-2F5C-4A6A-A16B-0E6E125E4347}"/>
              </a:ext>
            </a:extLst>
          </p:cNvPr>
          <p:cNvPicPr>
            <a:picLocks noChangeAspect="1"/>
          </p:cNvPicPr>
          <p:nvPr/>
        </p:nvPicPr>
        <p:blipFill>
          <a:blip r:embed="rId3"/>
          <a:stretch>
            <a:fillRect/>
          </a:stretch>
        </p:blipFill>
        <p:spPr>
          <a:xfrm>
            <a:off x="5904089" y="1324609"/>
            <a:ext cx="5448300" cy="3752642"/>
          </a:xfrm>
          <a:prstGeom prst="rect">
            <a:avLst/>
          </a:prstGeom>
        </p:spPr>
      </p:pic>
      <p:sp>
        <p:nvSpPr>
          <p:cNvPr id="5" name="TextBox 4">
            <a:extLst>
              <a:ext uri="{FF2B5EF4-FFF2-40B4-BE49-F238E27FC236}">
                <a16:creationId xmlns:a16="http://schemas.microsoft.com/office/drawing/2014/main" id="{570CF09E-C822-47E3-9F3B-4DDD326D6481}"/>
              </a:ext>
            </a:extLst>
          </p:cNvPr>
          <p:cNvSpPr txBox="1"/>
          <p:nvPr/>
        </p:nvSpPr>
        <p:spPr>
          <a:xfrm>
            <a:off x="1228725" y="5314950"/>
            <a:ext cx="10925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https://www.cdc.gov/coronavirus/2019-ncov/communication/toolkits/people-with-disabilities.html</a:t>
            </a:r>
            <a:endParaRPr lang="en-US"/>
          </a:p>
        </p:txBody>
      </p:sp>
      <p:sp>
        <p:nvSpPr>
          <p:cNvPr id="7" name="TextBox 6">
            <a:extLst>
              <a:ext uri="{FF2B5EF4-FFF2-40B4-BE49-F238E27FC236}">
                <a16:creationId xmlns:a16="http://schemas.microsoft.com/office/drawing/2014/main" id="{44A53D90-8F58-4614-AA6B-7F40D29EE19D}"/>
              </a:ext>
            </a:extLst>
          </p:cNvPr>
          <p:cNvSpPr txBox="1"/>
          <p:nvPr/>
        </p:nvSpPr>
        <p:spPr>
          <a:xfrm>
            <a:off x="1097844" y="1535288"/>
            <a:ext cx="2743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Guidance and Planning Documents</a:t>
            </a:r>
          </a:p>
          <a:p>
            <a:endParaRPr lang="en-US" dirty="0">
              <a:cs typeface="Calibri"/>
            </a:endParaRPr>
          </a:p>
          <a:p>
            <a:r>
              <a:rPr lang="en-US">
                <a:cs typeface="Calibri"/>
              </a:rPr>
              <a:t>Web Resources</a:t>
            </a:r>
            <a:endParaRPr lang="en-US" dirty="0">
              <a:cs typeface="Calibri"/>
            </a:endParaRPr>
          </a:p>
          <a:p>
            <a:endParaRPr lang="en-US" dirty="0">
              <a:cs typeface="Calibri"/>
            </a:endParaRPr>
          </a:p>
          <a:p>
            <a:r>
              <a:rPr lang="en-US">
                <a:cs typeface="Calibri"/>
              </a:rPr>
              <a:t>FAQs</a:t>
            </a:r>
            <a:endParaRPr lang="en-US" dirty="0">
              <a:cs typeface="Calibri"/>
            </a:endParaRPr>
          </a:p>
          <a:p>
            <a:endParaRPr lang="en-US" dirty="0">
              <a:cs typeface="Calibri"/>
            </a:endParaRPr>
          </a:p>
          <a:p>
            <a:r>
              <a:rPr lang="en-US">
                <a:cs typeface="Calibri"/>
              </a:rPr>
              <a:t>Posters</a:t>
            </a:r>
            <a:endParaRPr lang="en-US" dirty="0">
              <a:cs typeface="Calibri"/>
            </a:endParaRPr>
          </a:p>
          <a:p>
            <a:endParaRPr lang="en-US" dirty="0">
              <a:cs typeface="Calibri"/>
            </a:endParaRPr>
          </a:p>
          <a:p>
            <a:r>
              <a:rPr lang="en-US">
                <a:cs typeface="Calibri"/>
              </a:rPr>
              <a:t>Fact Sheets</a:t>
            </a:r>
            <a:endParaRPr lang="en-US" dirty="0">
              <a:cs typeface="Calibri"/>
            </a:endParaRPr>
          </a:p>
          <a:p>
            <a:endParaRPr lang="en-US" dirty="0">
              <a:cs typeface="Calibri"/>
            </a:endParaRPr>
          </a:p>
          <a:p>
            <a:r>
              <a:rPr lang="en-US">
                <a:cs typeface="Calibri"/>
              </a:rPr>
              <a:t>Social Media</a:t>
            </a:r>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28449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838200" y="365125"/>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0000" lnSpcReduction="20000"/>
          </a:bodyPr>
          <a:lstStyle/>
          <a:p>
            <a:pPr>
              <a:lnSpc>
                <a:spcPct val="90000"/>
              </a:lnSpc>
              <a:spcBef>
                <a:spcPct val="0"/>
              </a:spcBef>
              <a:spcAft>
                <a:spcPts val="600"/>
              </a:spcAft>
            </a:pPr>
            <a:r>
              <a:rPr lang="en-US" sz="4400">
                <a:latin typeface="+mj-lt"/>
                <a:ea typeface="+mj-ea"/>
                <a:cs typeface="Calibri Light"/>
              </a:rPr>
              <a:t>New Resource: RespectAbililty Education Reopening Resources  </a:t>
            </a:r>
            <a:endParaRPr lang="en-US" sz="4400" dirty="0">
              <a:latin typeface="+mj-lt"/>
              <a:ea typeface="+mj-ea"/>
              <a:cs typeface="Calibri Light"/>
            </a:endParaRPr>
          </a:p>
        </p:txBody>
      </p:sp>
      <p:sp>
        <p:nvSpPr>
          <p:cNvPr id="6" name="TextBox 5">
            <a:extLst>
              <a:ext uri="{FF2B5EF4-FFF2-40B4-BE49-F238E27FC236}">
                <a16:creationId xmlns:a16="http://schemas.microsoft.com/office/drawing/2014/main" id="{BD9724BB-A3AB-4B49-A6C8-F6876604A5E1}"/>
              </a:ext>
            </a:extLst>
          </p:cNvPr>
          <p:cNvSpPr txBox="1"/>
          <p:nvPr/>
        </p:nvSpPr>
        <p:spPr>
          <a:xfrm>
            <a:off x="446959" y="1262563"/>
            <a:ext cx="3355093" cy="4330313"/>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ea typeface="+mn-lt"/>
                <a:cs typeface="+mn-lt"/>
              </a:rPr>
              <a:t>Do you know of toolkits/resources that could help students with disabilities and families as they continue online learning? </a:t>
            </a:r>
            <a:r>
              <a:rPr lang="en-US" dirty="0" err="1">
                <a:ea typeface="+mn-lt"/>
                <a:cs typeface="+mn-lt"/>
              </a:rPr>
              <a:t>RespectAbility</a:t>
            </a:r>
            <a:r>
              <a:rPr lang="en-US" dirty="0">
                <a:ea typeface="+mn-lt"/>
                <a:cs typeface="+mn-lt"/>
              </a:rPr>
              <a:t> is collecting resources (local, state and national) </a:t>
            </a:r>
            <a:r>
              <a:rPr lang="en-US" dirty="0"/>
              <a:t>to unveil this Monday at their national </a:t>
            </a:r>
            <a:r>
              <a:rPr lang="en-US" dirty="0" err="1"/>
              <a:t>conference.See</a:t>
            </a:r>
            <a:r>
              <a:rPr lang="en-US" dirty="0"/>
              <a:t> </a:t>
            </a:r>
            <a:r>
              <a:rPr lang="en-US" dirty="0">
                <a:hlinkClick r:id="rId3"/>
              </a:rPr>
              <a:t>https://www.respectability.org/resources/education-resources-disability-issues/</a:t>
            </a:r>
            <a:r>
              <a:rPr lang="en-US" dirty="0"/>
              <a:t> Please send resources to </a:t>
            </a:r>
            <a:r>
              <a:rPr lang="en-US" dirty="0">
                <a:hlinkClick r:id="rId4"/>
              </a:rPr>
              <a:t>eprangley@nacdd.org</a:t>
            </a:r>
            <a:r>
              <a:rPr lang="en-US" dirty="0"/>
              <a:t> to be included on this page.</a:t>
            </a:r>
            <a:endParaRPr lang="en-US" dirty="0">
              <a:cs typeface="Calibri"/>
            </a:endParaRPr>
          </a:p>
        </p:txBody>
      </p:sp>
      <p:pic>
        <p:nvPicPr>
          <p:cNvPr id="2" name="Picture 2" descr="A screenshot of a cell phone&#10;&#10;Description automatically generated">
            <a:extLst>
              <a:ext uri="{FF2B5EF4-FFF2-40B4-BE49-F238E27FC236}">
                <a16:creationId xmlns:a16="http://schemas.microsoft.com/office/drawing/2014/main" id="{3F2D1D15-D102-4D46-9333-E77877A6B0DC}"/>
              </a:ext>
            </a:extLst>
          </p:cNvPr>
          <p:cNvPicPr>
            <a:picLocks noChangeAspect="1"/>
          </p:cNvPicPr>
          <p:nvPr/>
        </p:nvPicPr>
        <p:blipFill>
          <a:blip r:embed="rId5"/>
          <a:stretch>
            <a:fillRect/>
          </a:stretch>
        </p:blipFill>
        <p:spPr>
          <a:xfrm>
            <a:off x="4204866" y="1295428"/>
            <a:ext cx="7177731" cy="4168238"/>
          </a:xfrm>
          <a:prstGeom prst="rect">
            <a:avLst/>
          </a:prstGeom>
          <a:ln w="57150">
            <a:solidFill>
              <a:srgbClr val="FFCC99"/>
            </a:solidFill>
          </a:ln>
        </p:spPr>
      </p:pic>
    </p:spTree>
    <p:extLst>
      <p:ext uri="{BB962C8B-B14F-4D97-AF65-F5344CB8AC3E}">
        <p14:creationId xmlns:p14="http://schemas.microsoft.com/office/powerpoint/2010/main" val="123550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70A752-57CD-41A1-8F5B-8329E9A78F18}"/>
              </a:ext>
            </a:extLst>
          </p:cNvPr>
          <p:cNvSpPr txBox="1"/>
          <p:nvPr/>
        </p:nvSpPr>
        <p:spPr>
          <a:xfrm>
            <a:off x="1186579" y="1245080"/>
            <a:ext cx="10179268" cy="4773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NACDD Annual Conference Kick Off and Awards |Thursday August 6, 2020 | 2pm ET via Zoom </a:t>
            </a:r>
            <a:br>
              <a:rPr lang="en-US" dirty="0">
                <a:ea typeface="+mn-lt"/>
                <a:cs typeface="+mn-lt"/>
              </a:rPr>
            </a:br>
            <a:endParaRPr lang="en-US" dirty="0">
              <a:cs typeface="Calibri"/>
            </a:endParaRPr>
          </a:p>
          <a:p>
            <a:pPr algn="ctr"/>
            <a:r>
              <a:rPr lang="en-US" u="sng">
                <a:cs typeface="Calibri"/>
              </a:rPr>
              <a:t>Honoring</a:t>
            </a:r>
            <a:endParaRPr lang="en-US" u="sng" dirty="0">
              <a:cs typeface="Calibri"/>
            </a:endParaRPr>
          </a:p>
          <a:p>
            <a:pPr algn="ctr"/>
            <a:r>
              <a:rPr lang="en-US">
                <a:cs typeface="Calibri"/>
              </a:rPr>
              <a:t> Heidi Lieb-Williams (AK), Betty Williams Champions of Equal Opportunity Award</a:t>
            </a:r>
            <a:br>
              <a:rPr lang="en-US" dirty="0">
                <a:cs typeface="Calibri"/>
              </a:rPr>
            </a:br>
            <a:r>
              <a:rPr lang="en-US">
                <a:cs typeface="Calibri"/>
              </a:rPr>
              <a:t>Jessica Barrett (NE), April Dunn Start Your Journey Award.    </a:t>
            </a:r>
            <a:endParaRPr lang="en-US">
              <a:ea typeface="+mn-lt"/>
              <a:cs typeface="+mn-lt"/>
            </a:endParaRPr>
          </a:p>
          <a:p>
            <a:pPr algn="ctr"/>
            <a:endParaRPr lang="en-US" dirty="0">
              <a:ea typeface="+mn-lt"/>
              <a:cs typeface="+mn-lt"/>
            </a:endParaRPr>
          </a:p>
          <a:p>
            <a:pPr algn="ctr"/>
            <a:r>
              <a:rPr lang="en-US">
                <a:ea typeface="+mn-lt"/>
                <a:cs typeface="+mn-lt"/>
              </a:rPr>
              <a:t>Featuring a panel discussion on how the ADA 30th Anniversary has changed opportunities for people </a:t>
            </a:r>
            <a:r>
              <a:rPr lang="en-US" dirty="0">
                <a:ea typeface="+mn-lt"/>
                <a:cs typeface="+mn-lt"/>
              </a:rPr>
              <a:t>with disabilities and how having DD Councils for 50 years has given opportunities for people with disabilities to really make a difference in their state of territory. </a:t>
            </a:r>
          </a:p>
          <a:p>
            <a:pPr algn="ctr"/>
            <a:endParaRPr lang="en-US" u="sng" dirty="0">
              <a:cs typeface="Calibri"/>
            </a:endParaRPr>
          </a:p>
          <a:p>
            <a:pPr algn="ctr"/>
            <a:r>
              <a:rPr lang="en-US" u="sng">
                <a:cs typeface="Calibri" panose="020F0502020204030204"/>
              </a:rPr>
              <a:t>Panelists</a:t>
            </a:r>
            <a:endParaRPr lang="en-US" u="sng"/>
          </a:p>
          <a:p>
            <a:pPr algn="ctr"/>
            <a:r>
              <a:rPr lang="en-US">
                <a:ea typeface="+mn-lt"/>
                <a:cs typeface="+mn-lt"/>
              </a:rPr>
              <a:t>Aaron Kaufman, former NACDD Board member and former Maryland DD Council chair</a:t>
            </a:r>
          </a:p>
          <a:p>
            <a:pPr algn="ctr"/>
            <a:r>
              <a:rPr lang="en-US" dirty="0">
                <a:ea typeface="+mn-lt"/>
                <a:cs typeface="+mn-lt"/>
              </a:rPr>
              <a:t>Max Barrows, 2019 Champion of Equal Opportunity awardee </a:t>
            </a:r>
            <a:br>
              <a:rPr lang="en-US" dirty="0">
                <a:ea typeface="+mn-lt"/>
                <a:cs typeface="+mn-lt"/>
              </a:rPr>
            </a:br>
            <a:r>
              <a:rPr lang="en-US">
                <a:ea typeface="+mn-lt"/>
                <a:cs typeface="+mn-lt"/>
              </a:rPr>
              <a:t>Kate Brady, Deputy Director of the Georgia DD Council</a:t>
            </a:r>
            <a:br>
              <a:rPr lang="en-US" dirty="0">
                <a:ea typeface="+mn-lt"/>
                <a:cs typeface="+mn-lt"/>
              </a:rPr>
            </a:br>
            <a:r>
              <a:rPr lang="en-US">
                <a:ea typeface="+mn-lt"/>
                <a:cs typeface="+mn-lt"/>
              </a:rPr>
              <a:t>Emmanuel Jenkins, Administrative Specialist of the Delaware DD Council</a:t>
            </a:r>
            <a:br>
              <a:rPr lang="en-US" dirty="0">
                <a:ea typeface="+mn-lt"/>
                <a:cs typeface="+mn-lt"/>
              </a:rPr>
            </a:br>
            <a:r>
              <a:rPr lang="en-US">
                <a:ea typeface="+mn-lt"/>
                <a:cs typeface="+mn-lt"/>
              </a:rPr>
              <a:t>Renee Manfredi, 2018 Self-</a:t>
            </a:r>
            <a:r>
              <a:rPr lang="en-US" dirty="0">
                <a:ea typeface="+mn-lt"/>
                <a:cs typeface="+mn-lt"/>
              </a:rPr>
              <a:t>Advocates Leadership Circle inductee, and Hawaii DD Council Member.</a:t>
            </a:r>
            <a:endParaRPr lang="en-US" dirty="0"/>
          </a:p>
          <a:p>
            <a:pPr algn="ctr">
              <a:lnSpc>
                <a:spcPct val="90000"/>
              </a:lnSpc>
              <a:spcBef>
                <a:spcPct val="0"/>
              </a:spcBef>
            </a:pPr>
            <a:endParaRPr lang="en-US" dirty="0">
              <a:cs typeface="Calibri"/>
            </a:endParaRPr>
          </a:p>
        </p:txBody>
      </p:sp>
      <p:sp>
        <p:nvSpPr>
          <p:cNvPr id="2" name="TextBox 1">
            <a:extLst>
              <a:ext uri="{FF2B5EF4-FFF2-40B4-BE49-F238E27FC236}">
                <a16:creationId xmlns:a16="http://schemas.microsoft.com/office/drawing/2014/main" id="{6910B629-CADA-40B5-8C6E-5D23C6A248E9}"/>
              </a:ext>
            </a:extLst>
          </p:cNvPr>
          <p:cNvSpPr txBox="1"/>
          <p:nvPr/>
        </p:nvSpPr>
        <p:spPr>
          <a:xfrm>
            <a:off x="838200" y="365125"/>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0000" lnSpcReduction="20000"/>
          </a:bodyPr>
          <a:lstStyle/>
          <a:p>
            <a:pPr>
              <a:lnSpc>
                <a:spcPct val="90000"/>
              </a:lnSpc>
              <a:spcBef>
                <a:spcPct val="0"/>
              </a:spcBef>
              <a:spcAft>
                <a:spcPts val="600"/>
              </a:spcAft>
            </a:pPr>
            <a:r>
              <a:rPr lang="en-US" sz="4400">
                <a:latin typeface="+mj-lt"/>
                <a:ea typeface="+mj-ea"/>
                <a:cs typeface="Calibri Light"/>
              </a:rPr>
              <a:t>Save the Date! </a:t>
            </a:r>
            <a:r>
              <a:rPr lang="en-US" sz="4400">
                <a:ea typeface="+mn-lt"/>
                <a:cs typeface="+mn-lt"/>
              </a:rPr>
              <a:t>NACDD Announces its 2020 Champions of Equal Opportunity Awardees plus event and panel.</a:t>
            </a:r>
            <a:endParaRPr lang="en-US" sz="4400">
              <a:latin typeface="+mj-lt"/>
              <a:ea typeface="+mj-ea"/>
              <a:cs typeface="Calibri Light"/>
            </a:endParaRPr>
          </a:p>
        </p:txBody>
      </p:sp>
    </p:spTree>
    <p:extLst>
      <p:ext uri="{BB962C8B-B14F-4D97-AF65-F5344CB8AC3E}">
        <p14:creationId xmlns:p14="http://schemas.microsoft.com/office/powerpoint/2010/main" val="344993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70A752-57CD-41A1-8F5B-8329E9A78F18}"/>
              </a:ext>
            </a:extLst>
          </p:cNvPr>
          <p:cNvSpPr txBox="1"/>
          <p:nvPr/>
        </p:nvSpPr>
        <p:spPr>
          <a:xfrm>
            <a:off x="1186579" y="1245080"/>
            <a:ext cx="10179268" cy="49121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en-US" dirty="0">
                <a:ea typeface="+mn-lt"/>
                <a:cs typeface="+mn-lt"/>
              </a:rPr>
              <a:t>30</a:t>
            </a:r>
            <a:r>
              <a:rPr lang="en-US" baseline="30000" dirty="0">
                <a:ea typeface="+mn-lt"/>
                <a:cs typeface="+mn-lt"/>
              </a:rPr>
              <a:t>th</a:t>
            </a:r>
            <a:r>
              <a:rPr lang="en-US" dirty="0">
                <a:ea typeface="+mn-lt"/>
                <a:cs typeface="+mn-lt"/>
              </a:rPr>
              <a:t> Anniversary of the Americans with Disabilities Act (ADA)</a:t>
            </a:r>
            <a:br>
              <a:rPr lang="en-US" dirty="0">
                <a:ea typeface="+mn-lt"/>
                <a:cs typeface="+mn-lt"/>
              </a:rPr>
            </a:br>
            <a:r>
              <a:rPr lang="en-US">
                <a:ea typeface="+mn-lt"/>
                <a:cs typeface="+mn-lt"/>
              </a:rPr>
              <a:t>Senate Celebration Part 2</a:t>
            </a:r>
            <a:endParaRPr lang="en-US" dirty="0">
              <a:ea typeface="+mn-lt"/>
              <a:cs typeface="+mn-lt"/>
            </a:endParaRPr>
          </a:p>
          <a:p>
            <a:pPr algn="ctr">
              <a:lnSpc>
                <a:spcPct val="90000"/>
              </a:lnSpc>
              <a:spcBef>
                <a:spcPct val="0"/>
              </a:spcBef>
            </a:pPr>
            <a:r>
              <a:rPr lang="en-US">
                <a:ea typeface="+mn-lt"/>
                <a:cs typeface="+mn-lt"/>
              </a:rPr>
              <a:t> “Continuing the Fight: Ensuring the ADA Works for Everyone”</a:t>
            </a:r>
            <a:br>
              <a:rPr lang="en-US" dirty="0">
                <a:ea typeface="+mn-lt"/>
                <a:cs typeface="+mn-lt"/>
              </a:rPr>
            </a:br>
            <a:r>
              <a:rPr lang="en-US">
                <a:ea typeface="+mn-lt"/>
                <a:cs typeface="+mn-lt"/>
              </a:rPr>
              <a:t> July 24, 2020</a:t>
            </a:r>
            <a:br>
              <a:rPr lang="en-US" dirty="0">
                <a:ea typeface="+mn-lt"/>
                <a:cs typeface="+mn-lt"/>
              </a:rPr>
            </a:br>
            <a:r>
              <a:rPr lang="en-US">
                <a:ea typeface="+mn-lt"/>
                <a:cs typeface="+mn-lt"/>
              </a:rPr>
              <a:t> 1-2pm EST</a:t>
            </a:r>
            <a:endParaRPr lang="en-US">
              <a:cs typeface="Calibri"/>
            </a:endParaRPr>
          </a:p>
          <a:p>
            <a:pPr algn="ctr"/>
            <a:r>
              <a:rPr lang="en-US">
                <a:ea typeface="+mn-lt"/>
                <a:cs typeface="+mn-lt"/>
              </a:rPr>
              <a:t>The panel will center on the next 30 years and beyond of the ADA and shine a spotlight on how </a:t>
            </a:r>
            <a:r>
              <a:rPr lang="en-US" dirty="0">
                <a:ea typeface="+mn-lt"/>
                <a:cs typeface="+mn-lt"/>
              </a:rPr>
              <a:t>intersectional identities—including race, gender, and sexuality—affect access to the rights affirmed by the ADA. Members of Congress have been invited to give remarks. Panelists include:</a:t>
            </a:r>
          </a:p>
          <a:p>
            <a:pPr algn="ctr"/>
            <a:endParaRPr lang="en-US" dirty="0">
              <a:ea typeface="+mn-lt"/>
              <a:cs typeface="+mn-lt"/>
            </a:endParaRPr>
          </a:p>
          <a:p>
            <a:pPr algn="ctr"/>
            <a:r>
              <a:rPr lang="en-US">
                <a:ea typeface="+mn-lt"/>
                <a:cs typeface="+mn-lt"/>
              </a:rPr>
              <a:t>Jeiri Flores, Advocacy Discipline Coordinator, University of Rochester LEND</a:t>
            </a:r>
            <a:endParaRPr lang="en-US">
              <a:cs typeface="Calibri"/>
            </a:endParaRPr>
          </a:p>
          <a:p>
            <a:pPr algn="ctr"/>
            <a:r>
              <a:rPr lang="en-US">
                <a:ea typeface="+mn-lt"/>
                <a:cs typeface="+mn-lt"/>
              </a:rPr>
              <a:t>Conchita Hernandez Legorreta, Maryland Statewide Blind and Low Vision Specialist </a:t>
            </a:r>
          </a:p>
          <a:p>
            <a:pPr algn="ctr"/>
            <a:r>
              <a:rPr lang="en-US">
                <a:ea typeface="+mn-lt"/>
                <a:cs typeface="+mn-lt"/>
              </a:rPr>
              <a:t>Catherine Lhamon, Moderator, Chair, U.S. Commission on Civil Rights</a:t>
            </a:r>
            <a:endParaRPr lang="en-US">
              <a:cs typeface="Calibri" panose="020F0502020204030204"/>
            </a:endParaRPr>
          </a:p>
          <a:p>
            <a:pPr algn="ctr"/>
            <a:endParaRPr lang="en-US" dirty="0">
              <a:ea typeface="+mn-lt"/>
              <a:cs typeface="+mn-lt"/>
            </a:endParaRPr>
          </a:p>
          <a:p>
            <a:pPr algn="ctr"/>
            <a:r>
              <a:rPr lang="en-US">
                <a:ea typeface="+mn-lt"/>
                <a:cs typeface="+mn-lt"/>
              </a:rPr>
              <a:t>CART and American Sign Language will be provided. </a:t>
            </a:r>
            <a:br>
              <a:rPr lang="en-US" dirty="0">
                <a:ea typeface="+mn-lt"/>
                <a:cs typeface="+mn-lt"/>
              </a:rPr>
            </a:br>
            <a:br>
              <a:rPr lang="en-US" dirty="0">
                <a:ea typeface="+mn-lt"/>
                <a:cs typeface="+mn-lt"/>
              </a:rPr>
            </a:br>
            <a:r>
              <a:rPr lang="en-US">
                <a:ea typeface="+mn-lt"/>
                <a:cs typeface="+mn-lt"/>
              </a:rPr>
              <a:t>No need to register. Just go to this link when the event starts:</a:t>
            </a:r>
          </a:p>
          <a:p>
            <a:pPr algn="ctr">
              <a:lnSpc>
                <a:spcPct val="90000"/>
              </a:lnSpc>
              <a:spcBef>
                <a:spcPct val="0"/>
              </a:spcBef>
            </a:pPr>
            <a:r>
              <a:rPr lang="en-US" dirty="0">
                <a:ea typeface="+mn-lt"/>
                <a:cs typeface="+mn-lt"/>
              </a:rPr>
              <a:t>https://senate.webex.com/senate/onstage/g.php?MTID=e6fa730d6ff72aabd92e62c9e712393ac</a:t>
            </a:r>
          </a:p>
          <a:p>
            <a:endParaRPr lang="en-US" dirty="0">
              <a:cs typeface="Calibri"/>
            </a:endParaRPr>
          </a:p>
        </p:txBody>
      </p:sp>
      <p:sp>
        <p:nvSpPr>
          <p:cNvPr id="2" name="TextBox 1">
            <a:extLst>
              <a:ext uri="{FF2B5EF4-FFF2-40B4-BE49-F238E27FC236}">
                <a16:creationId xmlns:a16="http://schemas.microsoft.com/office/drawing/2014/main" id="{6910B629-CADA-40B5-8C6E-5D23C6A248E9}"/>
              </a:ext>
            </a:extLst>
          </p:cNvPr>
          <p:cNvSpPr txBox="1"/>
          <p:nvPr/>
        </p:nvSpPr>
        <p:spPr>
          <a:xfrm>
            <a:off x="838200" y="365125"/>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Calibri Light"/>
              </a:rPr>
              <a:t>Senate ADA Celebration</a:t>
            </a:r>
            <a:endParaRPr lang="en-US" sz="4400" dirty="0">
              <a:latin typeface="+mj-lt"/>
              <a:ea typeface="+mj-ea"/>
              <a:cs typeface="Calibri Light"/>
            </a:endParaRPr>
          </a:p>
        </p:txBody>
      </p:sp>
    </p:spTree>
    <p:extLst>
      <p:ext uri="{BB962C8B-B14F-4D97-AF65-F5344CB8AC3E}">
        <p14:creationId xmlns:p14="http://schemas.microsoft.com/office/powerpoint/2010/main" val="658916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FEC-FC81-4CE5-B59B-B0562765C121}"/>
              </a:ext>
            </a:extLst>
          </p:cNvPr>
          <p:cNvSpPr>
            <a:spLocks noGrp="1"/>
          </p:cNvSpPr>
          <p:nvPr>
            <p:ph type="ctrTitle"/>
          </p:nvPr>
        </p:nvSpPr>
        <p:spPr>
          <a:xfrm>
            <a:off x="1524000" y="2430702"/>
            <a:ext cx="9144000" cy="1079261"/>
          </a:xfrm>
        </p:spPr>
        <p:txBody>
          <a:bodyPr>
            <a:normAutofit fontScale="90000"/>
          </a:bodyPr>
          <a:lstStyle/>
          <a:p>
            <a:r>
              <a:rPr lang="en-US" sz="4000">
                <a:cs typeface="Calibri Light"/>
              </a:rPr>
              <a:t>For more information contact </a:t>
            </a:r>
            <a:br>
              <a:rPr lang="en-US" sz="4000" dirty="0">
                <a:cs typeface="Calibri Light"/>
              </a:rPr>
            </a:br>
            <a:r>
              <a:rPr lang="en-US" sz="4000">
                <a:cs typeface="Calibri Light"/>
              </a:rPr>
              <a:t>Erin Prangley at eprangley@nacdd.org</a:t>
            </a:r>
          </a:p>
        </p:txBody>
      </p:sp>
    </p:spTree>
    <p:extLst>
      <p:ext uri="{BB962C8B-B14F-4D97-AF65-F5344CB8AC3E}">
        <p14:creationId xmlns:p14="http://schemas.microsoft.com/office/powerpoint/2010/main" val="372404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92958"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Calibri Light"/>
              </a:rPr>
              <a:t>Agenda</a:t>
            </a:r>
            <a:endParaRPr lang="en-US" sz="4400" dirty="0">
              <a:latin typeface="+mj-lt"/>
              <a:ea typeface="+mj-ea"/>
              <a:cs typeface="Calibri Light"/>
            </a:endParaRPr>
          </a:p>
        </p:txBody>
      </p:sp>
      <p:sp>
        <p:nvSpPr>
          <p:cNvPr id="3" name="TextBox 2">
            <a:extLst>
              <a:ext uri="{FF2B5EF4-FFF2-40B4-BE49-F238E27FC236}">
                <a16:creationId xmlns:a16="http://schemas.microsoft.com/office/drawing/2014/main" id="{516B753C-B80F-472B-9D8D-40C05A8CF13C}"/>
              </a:ext>
            </a:extLst>
          </p:cNvPr>
          <p:cNvSpPr txBox="1"/>
          <p:nvPr/>
        </p:nvSpPr>
        <p:spPr>
          <a:xfrm>
            <a:off x="1753627" y="1746470"/>
            <a:ext cx="7538009" cy="2031325"/>
          </a:xfrm>
          <a:prstGeom prst="rect">
            <a:avLst/>
          </a:prstGeom>
          <a:solidFill>
            <a:schemeClr val="bg1"/>
          </a:solidFill>
          <a:ln w="57150">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cs typeface="Calibri"/>
              </a:rPr>
              <a:t>Legislative Update: COVID 4</a:t>
            </a:r>
          </a:p>
          <a:p>
            <a:pPr marL="342900" indent="-342900">
              <a:buAutoNum type="arabicPeriod"/>
            </a:pPr>
            <a:r>
              <a:rPr lang="en-US">
                <a:cs typeface="Calibri"/>
              </a:rPr>
              <a:t>Administrative Update: Emergency Waiver Task Force Report</a:t>
            </a:r>
          </a:p>
          <a:p>
            <a:pPr marL="342900" indent="-342900">
              <a:buAutoNum type="arabicPeriod"/>
            </a:pPr>
            <a:r>
              <a:rPr lang="en-US">
                <a:cs typeface="Calibri"/>
              </a:rPr>
              <a:t>State Spotlight: State Budget Emergency Toolkit  </a:t>
            </a:r>
          </a:p>
          <a:p>
            <a:pPr marL="342900" indent="-342900">
              <a:buAutoNum type="arabicPeriod"/>
            </a:pPr>
            <a:r>
              <a:rPr lang="en-US">
                <a:cs typeface="Calibri"/>
              </a:rPr>
              <a:t>State Spotlight: Texas COVID-19 Advoacy through Stories </a:t>
            </a:r>
          </a:p>
          <a:p>
            <a:pPr marL="342900" indent="-342900">
              <a:buAutoNum type="arabicPeriod"/>
            </a:pPr>
            <a:r>
              <a:rPr lang="en-US">
                <a:cs typeface="Calibri"/>
              </a:rPr>
              <a:t>New Resources: CDC, NASDDDS, RespectAbility</a:t>
            </a:r>
          </a:p>
          <a:p>
            <a:pPr marL="342900" indent="-342900">
              <a:buAutoNum type="arabicPeriod"/>
            </a:pPr>
            <a:r>
              <a:rPr lang="en-US">
                <a:cs typeface="Calibri"/>
              </a:rPr>
              <a:t>NACDD Champions Award Announcement</a:t>
            </a:r>
          </a:p>
          <a:p>
            <a:pPr marL="342900" indent="-342900">
              <a:buAutoNum type="arabicPeriod"/>
            </a:pPr>
            <a:r>
              <a:rPr lang="en-US">
                <a:cs typeface="Calibri"/>
              </a:rPr>
              <a:t>Senate ADA 30th Panel Presentation</a:t>
            </a:r>
            <a:endParaRPr lang="en-US" dirty="0">
              <a:cs typeface="Calibri"/>
            </a:endParaRPr>
          </a:p>
        </p:txBody>
      </p:sp>
    </p:spTree>
    <p:extLst>
      <p:ext uri="{BB962C8B-B14F-4D97-AF65-F5344CB8AC3E}">
        <p14:creationId xmlns:p14="http://schemas.microsoft.com/office/powerpoint/2010/main" val="88796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92958"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a:bodyPr>
          <a:lstStyle/>
          <a:p>
            <a:pPr algn="ctr">
              <a:lnSpc>
                <a:spcPct val="90000"/>
              </a:lnSpc>
              <a:spcBef>
                <a:spcPct val="0"/>
              </a:spcBef>
              <a:spcAft>
                <a:spcPts val="600"/>
              </a:spcAft>
            </a:pPr>
            <a:r>
              <a:rPr lang="en-US" sz="4400">
                <a:latin typeface="Calibri"/>
                <a:ea typeface="+mj-ea"/>
                <a:cs typeface="Calibri Light"/>
              </a:rPr>
              <a:t>John Lewis (</a:t>
            </a:r>
            <a:r>
              <a:rPr lang="en-US" sz="4400">
                <a:ea typeface="+mn-lt"/>
                <a:cs typeface="+mn-lt"/>
              </a:rPr>
              <a:t>February 21, 1940 – July 17, 2020) </a:t>
            </a:r>
            <a:r>
              <a:rPr lang="en-US" sz="4400" dirty="0">
                <a:latin typeface="Calibri"/>
                <a:ea typeface="+mj-ea"/>
                <a:cs typeface="Calibri Light"/>
              </a:rPr>
              <a:t> </a:t>
            </a:r>
            <a:endParaRPr lang="en-US">
              <a:latin typeface="Calibri"/>
              <a:ea typeface="+mj-ea"/>
            </a:endParaRPr>
          </a:p>
        </p:txBody>
      </p:sp>
      <p:sp>
        <p:nvSpPr>
          <p:cNvPr id="2" name="TextBox 1">
            <a:extLst>
              <a:ext uri="{FF2B5EF4-FFF2-40B4-BE49-F238E27FC236}">
                <a16:creationId xmlns:a16="http://schemas.microsoft.com/office/drawing/2014/main" id="{5D4D333A-870E-416E-AAC8-C9007AEA28C5}"/>
              </a:ext>
            </a:extLst>
          </p:cNvPr>
          <p:cNvSpPr txBox="1"/>
          <p:nvPr/>
        </p:nvSpPr>
        <p:spPr>
          <a:xfrm>
            <a:off x="961551" y="5418598"/>
            <a:ext cx="101308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Arial"/>
              </a:rPr>
              <a:t>NCIL 20th </a:t>
            </a:r>
            <a:r>
              <a:rPr lang="en-US" sz="1400" dirty="0">
                <a:latin typeface="Arial"/>
                <a:cs typeface="Arial"/>
              </a:rPr>
              <a:t>Anniversary of ADA event in front of Congress. Here's the link:  </a:t>
            </a:r>
            <a:r>
              <a:rPr lang="en-US" sz="1400" dirty="0">
                <a:latin typeface="Arial"/>
                <a:cs typeface="Arial"/>
                <a:hlinkClick r:id="rId4"/>
              </a:rPr>
              <a:t>https://www.youtube.com/watch?v=EwpN09LlgqM</a:t>
            </a:r>
            <a:r>
              <a:rPr lang="en-US" sz="1400" dirty="0">
                <a:latin typeface="Arial"/>
                <a:cs typeface="Arial"/>
              </a:rPr>
              <a:t>)</a:t>
            </a:r>
            <a:endParaRPr lang="en-US" dirty="0"/>
          </a:p>
        </p:txBody>
      </p:sp>
      <p:pic>
        <p:nvPicPr>
          <p:cNvPr id="5" name="Picture 5" descr="A person wearing a suit and tie smiling at the camera&#10;&#10;Description automatically generated">
            <a:extLst>
              <a:ext uri="{FF2B5EF4-FFF2-40B4-BE49-F238E27FC236}">
                <a16:creationId xmlns:a16="http://schemas.microsoft.com/office/drawing/2014/main" id="{1F152FB7-08BE-4AFC-912D-AF4C7EB51A44}"/>
              </a:ext>
            </a:extLst>
          </p:cNvPr>
          <p:cNvPicPr>
            <a:picLocks noChangeAspect="1"/>
          </p:cNvPicPr>
          <p:nvPr/>
        </p:nvPicPr>
        <p:blipFill>
          <a:blip r:embed="rId5"/>
          <a:stretch>
            <a:fillRect/>
          </a:stretch>
        </p:blipFill>
        <p:spPr>
          <a:xfrm>
            <a:off x="351403" y="1987728"/>
            <a:ext cx="5532407" cy="2807152"/>
          </a:xfrm>
          <a:prstGeom prst="rect">
            <a:avLst/>
          </a:prstGeom>
        </p:spPr>
      </p:pic>
      <p:pic>
        <p:nvPicPr>
          <p:cNvPr id="6" name="Picture 6">
            <a:hlinkClick r:id="" action="ppaction://media"/>
            <a:extLst>
              <a:ext uri="{FF2B5EF4-FFF2-40B4-BE49-F238E27FC236}">
                <a16:creationId xmlns:a16="http://schemas.microsoft.com/office/drawing/2014/main" id="{6B24D2E6-27BA-4654-884D-85FE02CE0561}"/>
              </a:ext>
            </a:extLst>
          </p:cNvPr>
          <p:cNvPicPr>
            <a:picLocks noRot="1" noChangeAspect="1"/>
          </p:cNvPicPr>
          <p:nvPr>
            <a:videoFile r:link="rId1"/>
          </p:nvPr>
        </p:nvPicPr>
        <p:blipFill>
          <a:blip r:embed="rId6"/>
          <a:stretch>
            <a:fillRect/>
          </a:stretch>
        </p:blipFill>
        <p:spPr>
          <a:xfrm>
            <a:off x="5045927" y="1306784"/>
            <a:ext cx="5900853" cy="4132920"/>
          </a:xfrm>
          <a:prstGeom prst="rect">
            <a:avLst/>
          </a:prstGeom>
        </p:spPr>
      </p:pic>
    </p:spTree>
    <p:extLst>
      <p:ext uri="{BB962C8B-B14F-4D97-AF65-F5344CB8AC3E}">
        <p14:creationId xmlns:p14="http://schemas.microsoft.com/office/powerpoint/2010/main" val="108528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92958"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dirty="0">
                <a:latin typeface="+mj-lt"/>
                <a:ea typeface="+mj-ea"/>
                <a:cs typeface="Calibri Light"/>
              </a:rPr>
              <a:t>Legislative Update</a:t>
            </a:r>
          </a:p>
        </p:txBody>
      </p:sp>
      <p:pic>
        <p:nvPicPr>
          <p:cNvPr id="2" name="Picture 4" descr="A picture containing object, indoor, sitting, table&#10;&#10;Description automatically generated">
            <a:extLst>
              <a:ext uri="{FF2B5EF4-FFF2-40B4-BE49-F238E27FC236}">
                <a16:creationId xmlns:a16="http://schemas.microsoft.com/office/drawing/2014/main" id="{86DAF150-050C-482E-ABE8-C64128BE945B}"/>
              </a:ext>
            </a:extLst>
          </p:cNvPr>
          <p:cNvPicPr>
            <a:picLocks noChangeAspect="1"/>
          </p:cNvPicPr>
          <p:nvPr/>
        </p:nvPicPr>
        <p:blipFill>
          <a:blip r:embed="rId3"/>
          <a:stretch>
            <a:fillRect/>
          </a:stretch>
        </p:blipFill>
        <p:spPr>
          <a:xfrm>
            <a:off x="7608832" y="1215876"/>
            <a:ext cx="4013200" cy="3645414"/>
          </a:xfrm>
          <a:prstGeom prst="rect">
            <a:avLst/>
          </a:prstGeom>
        </p:spPr>
      </p:pic>
      <p:sp>
        <p:nvSpPr>
          <p:cNvPr id="5" name="TextBox 4">
            <a:extLst>
              <a:ext uri="{FF2B5EF4-FFF2-40B4-BE49-F238E27FC236}">
                <a16:creationId xmlns:a16="http://schemas.microsoft.com/office/drawing/2014/main" id="{7B44094E-712D-444B-A105-0663E4315C1F}"/>
              </a:ext>
            </a:extLst>
          </p:cNvPr>
          <p:cNvSpPr txBox="1"/>
          <p:nvPr/>
        </p:nvSpPr>
        <p:spPr>
          <a:xfrm>
            <a:off x="695434" y="1746469"/>
            <a:ext cx="633423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"COVID 4" Status: Senate bill delayed until later this week or next because White House and Republican Caucus disagreement on Trump pushing payroll tax cut. House press conference also shows divisions in ranks over spending. (Tea party v. everyone </a:t>
            </a:r>
            <a:r>
              <a:rPr lang="en-US"/>
              <a:t>else). Senate Dems are concerned that delay/discord will run up </a:t>
            </a:r>
            <a:r>
              <a:rPr lang="en-US" dirty="0"/>
              <a:t>agains the expiring enhanced unimployment benefits and eviction moritiroum set to expire at the end of next week. No word on DD Act funding, dependent adult payments or HCBS. Meanwhile, House passed HEROES weeks ago. $3.5T aligned with disabiity priorities. Problem is pressure of the clock to yield.  Changes hour by hour, day by day.​</a:t>
            </a:r>
            <a:r>
              <a:rPr lang="en-US" dirty="0">
                <a:cs typeface="Calibri"/>
              </a:rPr>
              <a:t>​</a:t>
            </a:r>
            <a:endParaRPr lang="en-US" dirty="0"/>
          </a:p>
        </p:txBody>
      </p:sp>
    </p:spTree>
    <p:extLst>
      <p:ext uri="{BB962C8B-B14F-4D97-AF65-F5344CB8AC3E}">
        <p14:creationId xmlns:p14="http://schemas.microsoft.com/office/powerpoint/2010/main" val="333600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40406"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dirty="0">
                <a:latin typeface="+mj-lt"/>
                <a:ea typeface="+mj-ea"/>
                <a:cs typeface="Calibri Light"/>
              </a:rPr>
              <a:t>Legislative Update</a:t>
            </a:r>
          </a:p>
        </p:txBody>
      </p:sp>
      <p:sp>
        <p:nvSpPr>
          <p:cNvPr id="2" name="TextBox 1">
            <a:extLst>
              <a:ext uri="{FF2B5EF4-FFF2-40B4-BE49-F238E27FC236}">
                <a16:creationId xmlns:a16="http://schemas.microsoft.com/office/drawing/2014/main" id="{13AFD391-B3AB-4B60-893A-FA0AED554F6F}"/>
              </a:ext>
            </a:extLst>
          </p:cNvPr>
          <p:cNvSpPr txBox="1"/>
          <p:nvPr/>
        </p:nvSpPr>
        <p:spPr>
          <a:xfrm>
            <a:off x="590331" y="835572"/>
            <a:ext cx="11090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Segoe UI"/>
            </a:endParaRPr>
          </a:p>
        </p:txBody>
      </p:sp>
      <p:graphicFrame>
        <p:nvGraphicFramePr>
          <p:cNvPr id="5" name="Table 5">
            <a:extLst>
              <a:ext uri="{FF2B5EF4-FFF2-40B4-BE49-F238E27FC236}">
                <a16:creationId xmlns:a16="http://schemas.microsoft.com/office/drawing/2014/main" id="{D248B122-F311-4C62-B1EE-4438DE07B503}"/>
              </a:ext>
            </a:extLst>
          </p:cNvPr>
          <p:cNvGraphicFramePr>
            <a:graphicFrameLocks noGrp="1"/>
          </p:cNvGraphicFramePr>
          <p:nvPr>
            <p:extLst>
              <p:ext uri="{D42A27DB-BD31-4B8C-83A1-F6EECF244321}">
                <p14:modId xmlns:p14="http://schemas.microsoft.com/office/powerpoint/2010/main" val="2190356970"/>
              </p:ext>
            </p:extLst>
          </p:nvPr>
        </p:nvGraphicFramePr>
        <p:xfrm>
          <a:off x="499240" y="1646621"/>
          <a:ext cx="11377860" cy="3205479"/>
        </p:xfrm>
        <a:graphic>
          <a:graphicData uri="http://schemas.openxmlformats.org/drawingml/2006/table">
            <a:tbl>
              <a:tblPr firstRow="1" bandRow="1">
                <a:tableStyleId>{5C22544A-7EE6-4342-B048-85BDC9FD1C3A}</a:tableStyleId>
              </a:tblPr>
              <a:tblGrid>
                <a:gridCol w="5688930">
                  <a:extLst>
                    <a:ext uri="{9D8B030D-6E8A-4147-A177-3AD203B41FA5}">
                      <a16:colId xmlns:a16="http://schemas.microsoft.com/office/drawing/2014/main" val="464701423"/>
                    </a:ext>
                  </a:extLst>
                </a:gridCol>
                <a:gridCol w="5688930">
                  <a:extLst>
                    <a:ext uri="{9D8B030D-6E8A-4147-A177-3AD203B41FA5}">
                      <a16:colId xmlns:a16="http://schemas.microsoft.com/office/drawing/2014/main" val="4253934752"/>
                    </a:ext>
                  </a:extLst>
                </a:gridCol>
              </a:tblGrid>
              <a:tr h="370839">
                <a:tc>
                  <a:txBody>
                    <a:bodyPr/>
                    <a:lstStyle/>
                    <a:p>
                      <a:pPr lvl="0">
                        <a:buNone/>
                      </a:pPr>
                      <a:r>
                        <a:rPr lang="en-US"/>
                        <a:t>Senate Bill (Based on rumor/no details)</a:t>
                      </a:r>
                      <a:endParaRPr lang="en-US" dirty="0"/>
                    </a:p>
                  </a:txBody>
                  <a:tcPr/>
                </a:tc>
                <a:tc>
                  <a:txBody>
                    <a:bodyPr/>
                    <a:lstStyle/>
                    <a:p>
                      <a:pPr lvl="0">
                        <a:buNone/>
                      </a:pPr>
                      <a:endParaRPr lang="en-US" dirty="0"/>
                    </a:p>
                  </a:txBody>
                  <a:tcPr/>
                </a:tc>
                <a:extLst>
                  <a:ext uri="{0D108BD9-81ED-4DB2-BD59-A6C34878D82A}">
                    <a16:rowId xmlns:a16="http://schemas.microsoft.com/office/drawing/2014/main" val="3265441379"/>
                  </a:ext>
                </a:extLst>
              </a:tr>
              <a:tr h="370840">
                <a:tc>
                  <a:txBody>
                    <a:bodyPr/>
                    <a:lstStyle/>
                    <a:p>
                      <a:pPr marL="285750" marR="0" lvl="0" indent="-285750" algn="l">
                        <a:lnSpc>
                          <a:spcPct val="100000"/>
                        </a:lnSpc>
                        <a:spcBef>
                          <a:spcPts val="0"/>
                        </a:spcBef>
                        <a:spcAft>
                          <a:spcPts val="0"/>
                        </a:spcAft>
                        <a:buFont typeface="Arial,Sans-Serif"/>
                        <a:buChar char="•"/>
                      </a:pPr>
                      <a:r>
                        <a:rPr lang="en-US" sz="1800" b="0" i="0" u="none" strike="noStrike" noProof="0">
                          <a:latin typeface="Calibri"/>
                        </a:rPr>
                        <a:t>Total funds: $ 1T</a:t>
                      </a: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1.5B for "safe reopening" schools with strings.</a:t>
                      </a: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No additional state stability dollars, but more flexiblity on how the previously appropriated funds can be spent. </a:t>
                      </a: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Another round of stiumulus payments, but likely  capped at 40k individual or 80k household</a:t>
                      </a: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Tax incentives for hiring and retaining workers.</a:t>
                      </a: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Another round of PPP towards hardest hit businesses.</a:t>
                      </a:r>
                    </a:p>
                    <a:p>
                      <a:pPr lvl="0">
                        <a:buNone/>
                      </a:pPr>
                      <a:endParaRPr lang="en-US" dirty="0"/>
                    </a:p>
                  </a:txBody>
                  <a:tcPr/>
                </a:tc>
                <a:tc>
                  <a:txBody>
                    <a:bodyPr/>
                    <a:lstStyle/>
                    <a:p>
                      <a:pPr marL="285750" marR="0" lvl="0" indent="-285750" algn="l">
                        <a:lnSpc>
                          <a:spcPct val="100000"/>
                        </a:lnSpc>
                        <a:spcBef>
                          <a:spcPts val="0"/>
                        </a:spcBef>
                        <a:spcAft>
                          <a:spcPts val="0"/>
                        </a:spcAft>
                        <a:buFont typeface="Arial,Sans-Serif"/>
                        <a:buChar char="•"/>
                      </a:pPr>
                      <a:r>
                        <a:rPr lang="en-US" sz="1800" b="0" i="0" u="none" strike="noStrike" noProof="0">
                          <a:latin typeface="Calibri"/>
                        </a:rPr>
                        <a:t>Health funding vacine and testing reources,</a:t>
                      </a:r>
                      <a:endParaRPr lang="en-US" sz="1800" b="0" i="0" u="none" strike="noStrike" noProof="0" dirty="0">
                        <a:latin typeface="Calibri"/>
                      </a:endParaRP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Unemployment insurance extension but significantly less than 600 (maybe 200-300 range)</a:t>
                      </a:r>
                      <a:endParaRPr lang="en-US" sz="1800" b="0" i="0" u="none" strike="noStrike" noProof="0" dirty="0">
                        <a:latin typeface="Calibri"/>
                      </a:endParaRP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Maybe childcare money. </a:t>
                      </a:r>
                      <a:endParaRPr lang="en-US" sz="1800" b="0" i="0" u="none" strike="noStrike" noProof="0" dirty="0">
                        <a:latin typeface="Calibri"/>
                      </a:endParaRPr>
                    </a:p>
                    <a:p>
                      <a:pPr marL="285750" marR="0" lvl="0" indent="-285750" algn="l">
                        <a:lnSpc>
                          <a:spcPct val="100000"/>
                        </a:lnSpc>
                        <a:spcBef>
                          <a:spcPts val="0"/>
                        </a:spcBef>
                        <a:spcAft>
                          <a:spcPts val="0"/>
                        </a:spcAft>
                        <a:buFont typeface="Arial,Sans-Serif"/>
                        <a:buChar char="•"/>
                      </a:pPr>
                      <a:r>
                        <a:rPr lang="en-US" sz="1800" b="0" i="0" u="none" strike="noStrike" noProof="0">
                          <a:latin typeface="Calibri"/>
                        </a:rPr>
                        <a:t>No word on disability priorities yet.</a:t>
                      </a:r>
                    </a:p>
                    <a:p>
                      <a:pPr marL="0" marR="0" lvl="0" indent="0" algn="l">
                        <a:lnSpc>
                          <a:spcPct val="100000"/>
                        </a:lnSpc>
                        <a:spcBef>
                          <a:spcPts val="0"/>
                        </a:spcBef>
                        <a:spcAft>
                          <a:spcPts val="0"/>
                        </a:spcAft>
                        <a:buNone/>
                      </a:pPr>
                      <a:endParaRPr lang="en-US" sz="1800" b="0" i="0" u="none" strike="noStrike" noProof="0" dirty="0">
                        <a:latin typeface="Calibri"/>
                      </a:endParaRPr>
                    </a:p>
                    <a:p>
                      <a:pPr lvl="0">
                        <a:buNone/>
                      </a:pPr>
                      <a:r>
                        <a:rPr lang="en-US"/>
                        <a:t>AUCD </a:t>
                      </a:r>
                      <a:r>
                        <a:rPr lang="en-US" sz="1800" b="0" i="0" u="none" strike="noStrike" noProof="0">
                          <a:latin typeface="Calibri"/>
                        </a:rPr>
                        <a:t>Action Alert:</a:t>
                      </a:r>
                      <a:br>
                        <a:rPr lang="en-US" sz="1800" b="0" i="0" u="none" strike="noStrike" noProof="0" dirty="0">
                          <a:latin typeface="Calibri"/>
                        </a:rPr>
                      </a:br>
                      <a:r>
                        <a:rPr lang="en-US" sz="1800" b="0" i="0" u="none" strike="noStrike" noProof="0" dirty="0">
                          <a:latin typeface="Calibri"/>
                          <a:hlinkClick r:id="rId3"/>
                        </a:rPr>
                        <a:t>https://www.aucd.org/template/news.cfm?news_id=14610&amp;parent=16&amp;parent_title=Home&amp;url=/template/index.cfm?</a:t>
                      </a:r>
                      <a:endParaRPr lang="en-US" dirty="0"/>
                    </a:p>
                  </a:txBody>
                  <a:tcPr/>
                </a:tc>
                <a:extLst>
                  <a:ext uri="{0D108BD9-81ED-4DB2-BD59-A6C34878D82A}">
                    <a16:rowId xmlns:a16="http://schemas.microsoft.com/office/drawing/2014/main" val="2035655328"/>
                  </a:ext>
                </a:extLst>
              </a:tr>
            </a:tbl>
          </a:graphicData>
        </a:graphic>
      </p:graphicFrame>
    </p:spTree>
    <p:extLst>
      <p:ext uri="{BB962C8B-B14F-4D97-AF65-F5344CB8AC3E}">
        <p14:creationId xmlns:p14="http://schemas.microsoft.com/office/powerpoint/2010/main" val="30487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40406"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85000" lnSpcReduction="10000"/>
          </a:bodyPr>
          <a:lstStyle/>
          <a:p>
            <a:pPr>
              <a:lnSpc>
                <a:spcPct val="90000"/>
              </a:lnSpc>
              <a:spcBef>
                <a:spcPct val="0"/>
              </a:spcBef>
              <a:spcAft>
                <a:spcPts val="600"/>
              </a:spcAft>
            </a:pPr>
            <a:r>
              <a:rPr lang="en-US" sz="4400">
                <a:latin typeface="+mj-lt"/>
                <a:ea typeface="+mj-ea"/>
                <a:cs typeface="Calibri Light"/>
              </a:rPr>
              <a:t>Administrative Update: Emergency Medicaid Waivers</a:t>
            </a:r>
            <a:endParaRPr lang="en-US">
              <a:ea typeface="+mj-ea"/>
            </a:endParaRPr>
          </a:p>
        </p:txBody>
      </p:sp>
      <p:pic>
        <p:nvPicPr>
          <p:cNvPr id="7" name="Picture 7" descr="A screenshot of a cell phone&#10;&#10;Description automatically generated">
            <a:extLst>
              <a:ext uri="{FF2B5EF4-FFF2-40B4-BE49-F238E27FC236}">
                <a16:creationId xmlns:a16="http://schemas.microsoft.com/office/drawing/2014/main" id="{2795AEBD-D22D-45DE-819D-E442E07E6E13}"/>
              </a:ext>
            </a:extLst>
          </p:cNvPr>
          <p:cNvPicPr>
            <a:picLocks noChangeAspect="1"/>
          </p:cNvPicPr>
          <p:nvPr/>
        </p:nvPicPr>
        <p:blipFill>
          <a:blip r:embed="rId3"/>
          <a:stretch>
            <a:fillRect/>
          </a:stretch>
        </p:blipFill>
        <p:spPr>
          <a:xfrm>
            <a:off x="8318740" y="3088355"/>
            <a:ext cx="2743200" cy="3499253"/>
          </a:xfrm>
          <a:prstGeom prst="rect">
            <a:avLst/>
          </a:prstGeom>
        </p:spPr>
      </p:pic>
      <p:pic>
        <p:nvPicPr>
          <p:cNvPr id="6" name="Picture 6" descr="A screenshot of a social media post&#10;&#10;Description automatically generated">
            <a:extLst>
              <a:ext uri="{FF2B5EF4-FFF2-40B4-BE49-F238E27FC236}">
                <a16:creationId xmlns:a16="http://schemas.microsoft.com/office/drawing/2014/main" id="{559DE2FD-C356-4402-884D-75B45FBB0034}"/>
              </a:ext>
            </a:extLst>
          </p:cNvPr>
          <p:cNvPicPr>
            <a:picLocks noChangeAspect="1"/>
          </p:cNvPicPr>
          <p:nvPr/>
        </p:nvPicPr>
        <p:blipFill>
          <a:blip r:embed="rId4"/>
          <a:stretch>
            <a:fillRect/>
          </a:stretch>
        </p:blipFill>
        <p:spPr>
          <a:xfrm>
            <a:off x="7772400" y="2004793"/>
            <a:ext cx="2743200" cy="3538526"/>
          </a:xfrm>
          <a:prstGeom prst="rect">
            <a:avLst/>
          </a:prstGeom>
        </p:spPr>
      </p:pic>
      <p:pic>
        <p:nvPicPr>
          <p:cNvPr id="3" name="Picture 5" descr="A screenshot of a cell phone&#10;&#10;Description automatically generated">
            <a:extLst>
              <a:ext uri="{FF2B5EF4-FFF2-40B4-BE49-F238E27FC236}">
                <a16:creationId xmlns:a16="http://schemas.microsoft.com/office/drawing/2014/main" id="{4B6B2469-8507-4AAD-9418-3D9B792AE4D6}"/>
              </a:ext>
            </a:extLst>
          </p:cNvPr>
          <p:cNvPicPr>
            <a:picLocks noChangeAspect="1"/>
          </p:cNvPicPr>
          <p:nvPr/>
        </p:nvPicPr>
        <p:blipFill>
          <a:blip r:embed="rId5"/>
          <a:stretch>
            <a:fillRect/>
          </a:stretch>
        </p:blipFill>
        <p:spPr>
          <a:xfrm>
            <a:off x="6955236" y="1298669"/>
            <a:ext cx="2829464" cy="3560985"/>
          </a:xfrm>
          <a:prstGeom prst="rect">
            <a:avLst/>
          </a:prstGeom>
        </p:spPr>
      </p:pic>
      <p:sp>
        <p:nvSpPr>
          <p:cNvPr id="9" name="TextBox 8">
            <a:extLst>
              <a:ext uri="{FF2B5EF4-FFF2-40B4-BE49-F238E27FC236}">
                <a16:creationId xmlns:a16="http://schemas.microsoft.com/office/drawing/2014/main" id="{49957284-6638-44CF-B0E6-395B38658FF3}"/>
              </a:ext>
            </a:extLst>
          </p:cNvPr>
          <p:cNvSpPr txBox="1"/>
          <p:nvPr/>
        </p:nvSpPr>
        <p:spPr>
          <a:xfrm>
            <a:off x="540589" y="1115683"/>
            <a:ext cx="50004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Recommendation #1: Automatic extension and reinstatement of approved emergency waivers.</a:t>
            </a:r>
          </a:p>
        </p:txBody>
      </p:sp>
      <p:sp>
        <p:nvSpPr>
          <p:cNvPr id="10" name="TextBox 9">
            <a:extLst>
              <a:ext uri="{FF2B5EF4-FFF2-40B4-BE49-F238E27FC236}">
                <a16:creationId xmlns:a16="http://schemas.microsoft.com/office/drawing/2014/main" id="{E0E1AE28-433D-4E2A-8091-44D6204EE65B}"/>
              </a:ext>
            </a:extLst>
          </p:cNvPr>
          <p:cNvSpPr txBox="1"/>
          <p:nvPr/>
        </p:nvSpPr>
        <p:spPr>
          <a:xfrm>
            <a:off x="540589" y="1719533"/>
            <a:ext cx="662508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Recommendation #2: Allow states to permanently continue certain </a:t>
            </a:r>
            <a:r>
              <a:rPr lang="en-US" dirty="0"/>
              <a:t>waiver services included in many states’ approved 1915 (c) Waiver </a:t>
            </a:r>
            <a:r>
              <a:rPr lang="en-US"/>
              <a:t>Appendix K.·</a:t>
            </a:r>
          </a:p>
          <a:p>
            <a:pPr marL="285750" indent="-285750">
              <a:buFont typeface="Arial"/>
              <a:buChar char="•"/>
            </a:pPr>
            <a:r>
              <a:rPr lang="en-US"/>
              <a:t>Telehealth with safeguards to protect against social isolation;</a:t>
            </a:r>
            <a:endParaRPr lang="en-US" dirty="0">
              <a:cs typeface="Calibri"/>
            </a:endParaRPr>
          </a:p>
          <a:p>
            <a:pPr marL="285750" indent="-285750">
              <a:buFont typeface="Arial"/>
              <a:buChar char="•"/>
            </a:pPr>
            <a:r>
              <a:rPr lang="en-US"/>
              <a:t>Virtual Services where desired by the participant and as appropriate;</a:t>
            </a:r>
            <a:endParaRPr lang="en-US" dirty="0">
              <a:cs typeface="Calibri"/>
            </a:endParaRPr>
          </a:p>
          <a:p>
            <a:pPr marL="285750" indent="-285750">
              <a:buFont typeface="Arial"/>
              <a:buChar char="•"/>
            </a:pPr>
            <a:r>
              <a:rPr lang="en-US"/>
              <a:t>Remote support technology (both remote services and </a:t>
            </a:r>
            <a:r>
              <a:rPr lang="en-US" dirty="0"/>
              <a:t>supports and providing access to technology to </a:t>
            </a:r>
            <a:r>
              <a:rPr lang="en-US"/>
              <a:t>access virtual services)</a:t>
            </a:r>
            <a:endParaRPr lang="en-US" dirty="0">
              <a:cs typeface="Calibri"/>
            </a:endParaRPr>
          </a:p>
          <a:p>
            <a:pPr marL="285750" indent="-285750">
              <a:buFont typeface="Arial"/>
              <a:buChar char="•"/>
            </a:pPr>
            <a:r>
              <a:rPr lang="en-US"/>
              <a:t>Assistive Technology</a:t>
            </a:r>
            <a:endParaRPr lang="en-US" dirty="0">
              <a:cs typeface="Calibri"/>
            </a:endParaRPr>
          </a:p>
          <a:p>
            <a:pPr marL="285750" indent="-285750">
              <a:buFont typeface="Arial"/>
              <a:buChar char="•"/>
            </a:pPr>
            <a:r>
              <a:rPr lang="en-US"/>
              <a:t>Overtime and hazard pay for Direct Care workers;</a:t>
            </a:r>
            <a:endParaRPr lang="en-US" dirty="0">
              <a:cs typeface="Calibri"/>
            </a:endParaRPr>
          </a:p>
          <a:p>
            <a:pPr marL="285750" indent="-285750">
              <a:buFont typeface="Arial"/>
              <a:buChar char="•"/>
            </a:pPr>
            <a:r>
              <a:rPr lang="en-US"/>
              <a:t>Personal Protective Equipment and medical supplies</a:t>
            </a:r>
            <a:endParaRPr lang="en-US" dirty="0">
              <a:cs typeface="Calibri"/>
            </a:endParaRPr>
          </a:p>
          <a:p>
            <a:pPr marL="285750" indent="-285750">
              <a:buFont typeface="Arial"/>
              <a:buChar char="•"/>
            </a:pPr>
            <a:r>
              <a:rPr lang="en-US"/>
              <a:t>Family members paid as support</a:t>
            </a:r>
            <a:endParaRPr lang="en-US" dirty="0">
              <a:cs typeface="Calibri"/>
            </a:endParaRPr>
          </a:p>
          <a:p>
            <a:pPr marL="285750" indent="-285750">
              <a:buFont typeface="Arial"/>
              <a:buChar char="•"/>
            </a:pPr>
            <a:r>
              <a:rPr lang="en-US"/>
              <a:t>Support to set up and use technology, including connecting to the internet and training and support to use the technology.</a:t>
            </a:r>
            <a:endParaRPr lang="en-US">
              <a:cs typeface="Calibri"/>
            </a:endParaRPr>
          </a:p>
          <a:p>
            <a:r>
              <a:rPr lang="en-US"/>
              <a:t>Recommendation #3: CMS should incentivize rebalancing initiatives.</a:t>
            </a:r>
          </a:p>
        </p:txBody>
      </p:sp>
      <p:sp>
        <p:nvSpPr>
          <p:cNvPr id="11" name="TextBox 10">
            <a:extLst>
              <a:ext uri="{FF2B5EF4-FFF2-40B4-BE49-F238E27FC236}">
                <a16:creationId xmlns:a16="http://schemas.microsoft.com/office/drawing/2014/main" id="{3AF6060D-FE2B-4CAB-BB51-47AC5E7AE6BA}"/>
              </a:ext>
            </a:extLst>
          </p:cNvPr>
          <p:cNvSpPr txBox="1"/>
          <p:nvPr/>
        </p:nvSpPr>
        <p:spPr>
          <a:xfrm>
            <a:off x="540589" y="5773947"/>
            <a:ext cx="9773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Recommendation #4: Stakeholder input </a:t>
            </a:r>
          </a:p>
        </p:txBody>
      </p:sp>
    </p:spTree>
    <p:extLst>
      <p:ext uri="{BB962C8B-B14F-4D97-AF65-F5344CB8AC3E}">
        <p14:creationId xmlns:p14="http://schemas.microsoft.com/office/powerpoint/2010/main" val="412304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1206061" y="198710"/>
            <a:ext cx="9779876"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85000" lnSpcReduction="10000"/>
          </a:bodyPr>
          <a:lstStyle/>
          <a:p>
            <a:pPr>
              <a:lnSpc>
                <a:spcPct val="90000"/>
              </a:lnSpc>
              <a:spcBef>
                <a:spcPct val="0"/>
              </a:spcBef>
              <a:spcAft>
                <a:spcPts val="600"/>
              </a:spcAft>
            </a:pPr>
            <a:r>
              <a:rPr lang="en-US" sz="4400">
                <a:latin typeface="+mj-lt"/>
                <a:ea typeface="+mj-ea"/>
                <a:cs typeface="Calibri Light"/>
              </a:rPr>
              <a:t>State Spotlight: State Emergency Budget Toolkit</a:t>
            </a:r>
            <a:endParaRPr lang="en-US">
              <a:ea typeface="+mj-ea"/>
            </a:endParaRPr>
          </a:p>
        </p:txBody>
      </p:sp>
      <p:pic>
        <p:nvPicPr>
          <p:cNvPr id="2" name="Picture 2" descr="A screenshot of a cell phone&#10;&#10;Description automatically generated">
            <a:extLst>
              <a:ext uri="{FF2B5EF4-FFF2-40B4-BE49-F238E27FC236}">
                <a16:creationId xmlns:a16="http://schemas.microsoft.com/office/drawing/2014/main" id="{FE050922-3C9D-436E-87F3-5C2C4ABE07F7}"/>
              </a:ext>
            </a:extLst>
          </p:cNvPr>
          <p:cNvPicPr>
            <a:picLocks noChangeAspect="1"/>
          </p:cNvPicPr>
          <p:nvPr/>
        </p:nvPicPr>
        <p:blipFill>
          <a:blip r:embed="rId3"/>
          <a:stretch>
            <a:fillRect/>
          </a:stretch>
        </p:blipFill>
        <p:spPr>
          <a:xfrm>
            <a:off x="2596019" y="1421145"/>
            <a:ext cx="6999429" cy="5342954"/>
          </a:xfrm>
          <a:prstGeom prst="rect">
            <a:avLst/>
          </a:prstGeom>
        </p:spPr>
      </p:pic>
    </p:spTree>
    <p:extLst>
      <p:ext uri="{BB962C8B-B14F-4D97-AF65-F5344CB8AC3E}">
        <p14:creationId xmlns:p14="http://schemas.microsoft.com/office/powerpoint/2010/main" val="390598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1206061" y="198710"/>
            <a:ext cx="9779876"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85000" lnSpcReduction="10000"/>
          </a:bodyPr>
          <a:lstStyle/>
          <a:p>
            <a:pPr>
              <a:lnSpc>
                <a:spcPct val="90000"/>
              </a:lnSpc>
              <a:spcBef>
                <a:spcPct val="0"/>
              </a:spcBef>
              <a:spcAft>
                <a:spcPts val="600"/>
              </a:spcAft>
            </a:pPr>
            <a:r>
              <a:rPr lang="en-US" sz="4400">
                <a:latin typeface="+mj-lt"/>
                <a:ea typeface="+mj-ea"/>
                <a:cs typeface="Calibri Light"/>
              </a:rPr>
              <a:t>State Spotlight: State Emergency Budget Toolkit</a:t>
            </a:r>
            <a:endParaRPr lang="en-US">
              <a:ea typeface="+mj-ea"/>
            </a:endParaRPr>
          </a:p>
        </p:txBody>
      </p:sp>
      <p:pic>
        <p:nvPicPr>
          <p:cNvPr id="3" name="Picture 4" descr="A screenshot of a cell phone&#10;&#10;Description automatically generated">
            <a:extLst>
              <a:ext uri="{FF2B5EF4-FFF2-40B4-BE49-F238E27FC236}">
                <a16:creationId xmlns:a16="http://schemas.microsoft.com/office/drawing/2014/main" id="{8145692F-D5DB-435C-AAE6-094398DC0B36}"/>
              </a:ext>
            </a:extLst>
          </p:cNvPr>
          <p:cNvPicPr>
            <a:picLocks noChangeAspect="1"/>
          </p:cNvPicPr>
          <p:nvPr/>
        </p:nvPicPr>
        <p:blipFill>
          <a:blip r:embed="rId3"/>
          <a:stretch>
            <a:fillRect/>
          </a:stretch>
        </p:blipFill>
        <p:spPr>
          <a:xfrm>
            <a:off x="181156" y="1236401"/>
            <a:ext cx="5920595" cy="4399576"/>
          </a:xfrm>
          <a:prstGeom prst="rect">
            <a:avLst/>
          </a:prstGeom>
        </p:spPr>
      </p:pic>
      <p:pic>
        <p:nvPicPr>
          <p:cNvPr id="5" name="Picture 5" descr="A screenshot of a cell phone&#10;&#10;Description automatically generated">
            <a:extLst>
              <a:ext uri="{FF2B5EF4-FFF2-40B4-BE49-F238E27FC236}">
                <a16:creationId xmlns:a16="http://schemas.microsoft.com/office/drawing/2014/main" id="{94D96AD9-CBD0-4672-8BEA-C13F5B1CCCAC}"/>
              </a:ext>
            </a:extLst>
          </p:cNvPr>
          <p:cNvPicPr>
            <a:picLocks noChangeAspect="1"/>
          </p:cNvPicPr>
          <p:nvPr/>
        </p:nvPicPr>
        <p:blipFill>
          <a:blip r:embed="rId4"/>
          <a:stretch>
            <a:fillRect/>
          </a:stretch>
        </p:blipFill>
        <p:spPr>
          <a:xfrm>
            <a:off x="6090249" y="1316134"/>
            <a:ext cx="5934972" cy="4412637"/>
          </a:xfrm>
          <a:prstGeom prst="rect">
            <a:avLst/>
          </a:prstGeom>
        </p:spPr>
      </p:pic>
    </p:spTree>
    <p:extLst>
      <p:ext uri="{BB962C8B-B14F-4D97-AF65-F5344CB8AC3E}">
        <p14:creationId xmlns:p14="http://schemas.microsoft.com/office/powerpoint/2010/main" val="267286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1101122" y="2912891"/>
            <a:ext cx="9998016"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a:bodyPr>
          <a:lstStyle/>
          <a:p>
            <a:pPr>
              <a:lnSpc>
                <a:spcPct val="90000"/>
              </a:lnSpc>
              <a:spcBef>
                <a:spcPct val="0"/>
              </a:spcBef>
              <a:spcAft>
                <a:spcPts val="600"/>
              </a:spcAft>
            </a:pPr>
            <a:r>
              <a:rPr lang="en-US" sz="4400">
                <a:latin typeface="+mj-lt"/>
                <a:ea typeface="+mj-ea"/>
                <a:cs typeface="Calibri Light"/>
              </a:rPr>
              <a:t>State Spotlight: Texas Advocacy through Stories</a:t>
            </a:r>
            <a:endParaRPr lang="en-US" sz="4400">
              <a:latin typeface="Calibri Light"/>
              <a:ea typeface="+mj-ea"/>
              <a:cs typeface="Calibri Light"/>
            </a:endParaRPr>
          </a:p>
        </p:txBody>
      </p:sp>
    </p:spTree>
    <p:extLst>
      <p:ext uri="{BB962C8B-B14F-4D97-AF65-F5344CB8AC3E}">
        <p14:creationId xmlns:p14="http://schemas.microsoft.com/office/powerpoint/2010/main" val="151240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Robert McWilliams</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72963A-0220-41D6-B9B1-C736684CB04B}">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B0843C-86CD-480E-B9D4-E64D1EB301FC}">
  <ds:schemaRefs>
    <ds:schemaRef ds:uri="http://schemas.microsoft.com/office/2006/metadata/properties"/>
    <ds:schemaRef ds:uri="http://schemas.microsoft.com/office/infopath/2007/PartnerControls"/>
    <ds:schemaRef ds:uri="7244ee07-bebb-4256-851d-8920eeb3e1b7"/>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12</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NACDD  Policy Update July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contact  Erin Prangley at eprangley@nacdd.org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6582</cp:revision>
  <cp:lastPrinted>2017-11-16T14:55:44Z</cp:lastPrinted>
  <dcterms:created xsi:type="dcterms:W3CDTF">2016-02-23T16:23:37Z</dcterms:created>
  <dcterms:modified xsi:type="dcterms:W3CDTF">2020-07-22T20:02:11Z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3760800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