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2"/>
  </p:notesMasterIdLst>
  <p:sldIdLst>
    <p:sldId id="256" r:id="rId6"/>
    <p:sldId id="276" r:id="rId7"/>
    <p:sldId id="280" r:id="rId8"/>
    <p:sldId id="281" r:id="rId9"/>
    <p:sldId id="279"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6202A-1FBD-6134-516A-7A35B555CE58}" v="2936" dt="2020-06-10T21:13:40.937"/>
    <p1510:client id="{0711AFCA-D5B5-34B4-480B-031763E9ADB2}" v="2108" dt="2020-04-22T21:19:56.939"/>
    <p1510:client id="{0C5F6025-E66E-2A61-7489-6D0808E1B516}" v="1" dt="2020-03-13T17:07:35.838"/>
    <p1510:client id="{1315B9E3-E32A-C65A-B584-C4F3E23E1323}" v="137" dt="2020-06-24T18:19:05.139"/>
    <p1510:client id="{2D2ACB97-EFDD-70DF-E148-74AEDF7FAB51}" v="2158" dt="2020-06-17T19:54:26.149"/>
    <p1510:client id="{32067CD1-933C-CC1D-B266-5CF3B470BAAE}" v="3410" dt="2020-04-30T20:01:35.937"/>
    <p1510:client id="{3DD2C6DE-A51F-2F22-BE60-AAC0BE59F81A}" v="79" dt="2020-04-17T18:08:34.367"/>
    <p1510:client id="{44AF20CE-6B83-A814-D0C4-566F6C07EC5E}" v="67" dt="2020-05-19T16:29:02.340"/>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8F49B6E-B9AB-45AB-EDBB-3FF9177070C4}" v="3580" dt="2020-06-04T17:58:35.823"/>
    <p1510:client id="{8F9742CE-90D4-5E0D-3669-DC4729693B1F}" v="54" dt="2020-05-19T03:09:47.925"/>
    <p1510:client id="{9CC9966E-3E90-9D6D-D196-5651F9B24AB3}" v="1299" dt="2020-05-06T19:50:00.649"/>
    <p1510:client id="{C02848A7-8ABC-5757-1F1C-3E7CC1128C94}" v="16" dt="2020-03-13T16:29:05.621"/>
    <p1510:client id="{D819760F-F9CA-51CC-03B4-CD888A713B33}" v="3622" dt="2020-04-15T20:13:21.368"/>
    <p1510:client id="{DFA26018-049D-D3DC-F7C2-172C902974E5}" v="234" dt="2020-05-20T04:33:09.887"/>
    <p1510:client id="{E1AB6195-F4CC-9A32-D7A3-6B5EB47AB422}" v="5312" dt="2020-05-13T17:55:05.719"/>
    <p1510:client id="{EB9C8E00-867F-A7B5-724A-AB275B356076}" v="1469" dt="2020-05-27T20:03:11.904"/>
    <p1510:client id="{EF5EE5C4-FD79-9DF4-27BA-288752ED4552}" v="858" dt="2020-06-24T19:17:30.816"/>
    <p1510:client id="{F77752D8-FFAF-0153-9858-C8F151DA8FB2}" v="1105" dt="2020-06-23T17:08:28.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F77752D8-FFAF-0153-9858-C8F151DA8FB2}"/>
    <pc:docChg chg="addSld delSld modSld">
      <pc:chgData name="Erin Prangley" userId="S::eprangley@nacdd.org::7f058b9a-f90a-4281-a8c6-5ba31926f190" providerId="AD" clId="Web-{F77752D8-FFAF-0153-9858-C8F151DA8FB2}" dt="2020-06-23T17:08:28.800" v="1101" actId="1076"/>
      <pc:docMkLst>
        <pc:docMk/>
      </pc:docMkLst>
      <pc:sldChg chg="modSp">
        <pc:chgData name="Erin Prangley" userId="S::eprangley@nacdd.org::7f058b9a-f90a-4281-a8c6-5ba31926f190" providerId="AD" clId="Web-{F77752D8-FFAF-0153-9858-C8F151DA8FB2}" dt="2020-06-23T16:30:23.310" v="4" actId="20577"/>
        <pc:sldMkLst>
          <pc:docMk/>
          <pc:sldMk cId="1731942061" sldId="256"/>
        </pc:sldMkLst>
        <pc:spChg chg="mod">
          <ac:chgData name="Erin Prangley" userId="S::eprangley@nacdd.org::7f058b9a-f90a-4281-a8c6-5ba31926f190" providerId="AD" clId="Web-{F77752D8-FFAF-0153-9858-C8F151DA8FB2}" dt="2020-06-23T16:30:23.310" v="4" actId="20577"/>
          <ac:spMkLst>
            <pc:docMk/>
            <pc:sldMk cId="1731942061" sldId="256"/>
            <ac:spMk id="2" creationId="{00000000-0000-0000-0000-000000000000}"/>
          </ac:spMkLst>
        </pc:spChg>
      </pc:sldChg>
      <pc:sldChg chg="modSp">
        <pc:chgData name="Erin Prangley" userId="S::eprangley@nacdd.org::7f058b9a-f90a-4281-a8c6-5ba31926f190" providerId="AD" clId="Web-{F77752D8-FFAF-0153-9858-C8F151DA8FB2}" dt="2020-06-23T16:34:56.827" v="379" actId="20577"/>
        <pc:sldMkLst>
          <pc:docMk/>
          <pc:sldMk cId="909274442" sldId="276"/>
        </pc:sldMkLst>
        <pc:spChg chg="mod">
          <ac:chgData name="Erin Prangley" userId="S::eprangley@nacdd.org::7f058b9a-f90a-4281-a8c6-5ba31926f190" providerId="AD" clId="Web-{F77752D8-FFAF-0153-9858-C8F151DA8FB2}" dt="2020-06-23T16:34:56.827" v="379" actId="20577"/>
          <ac:spMkLst>
            <pc:docMk/>
            <pc:sldMk cId="909274442" sldId="276"/>
            <ac:spMk id="2" creationId="{6B39B13F-8CC2-4C9D-8449-9F7CBF84B2A9}"/>
          </ac:spMkLst>
        </pc:spChg>
        <pc:spChg chg="mod">
          <ac:chgData name="Erin Prangley" userId="S::eprangley@nacdd.org::7f058b9a-f90a-4281-a8c6-5ba31926f190" providerId="AD" clId="Web-{F77752D8-FFAF-0153-9858-C8F151DA8FB2}" dt="2020-06-23T16:31:09.060" v="23" actId="20577"/>
          <ac:spMkLst>
            <pc:docMk/>
            <pc:sldMk cId="909274442" sldId="276"/>
            <ac:spMk id="7" creationId="{04277F0F-9032-4A28-9C24-67A42711F1C8}"/>
          </ac:spMkLst>
        </pc:spChg>
      </pc:sldChg>
      <pc:sldChg chg="modSp">
        <pc:chgData name="Erin Prangley" userId="S::eprangley@nacdd.org::7f058b9a-f90a-4281-a8c6-5ba31926f190" providerId="AD" clId="Web-{F77752D8-FFAF-0153-9858-C8F151DA8FB2}" dt="2020-06-23T17:08:28.800" v="1101" actId="1076"/>
        <pc:sldMkLst>
          <pc:docMk/>
          <pc:sldMk cId="2209623357" sldId="280"/>
        </pc:sldMkLst>
        <pc:spChg chg="mod">
          <ac:chgData name="Erin Prangley" userId="S::eprangley@nacdd.org::7f058b9a-f90a-4281-a8c6-5ba31926f190" providerId="AD" clId="Web-{F77752D8-FFAF-0153-9858-C8F151DA8FB2}" dt="2020-06-23T17:08:28.800" v="1101" actId="1076"/>
          <ac:spMkLst>
            <pc:docMk/>
            <pc:sldMk cId="2209623357" sldId="280"/>
            <ac:spMk id="2" creationId="{6B39B13F-8CC2-4C9D-8449-9F7CBF84B2A9}"/>
          </ac:spMkLst>
        </pc:spChg>
        <pc:spChg chg="mod">
          <ac:chgData name="Erin Prangley" userId="S::eprangley@nacdd.org::7f058b9a-f90a-4281-a8c6-5ba31926f190" providerId="AD" clId="Web-{F77752D8-FFAF-0153-9858-C8F151DA8FB2}" dt="2020-06-23T17:08:17.533" v="1100" actId="14100"/>
          <ac:spMkLst>
            <pc:docMk/>
            <pc:sldMk cId="2209623357" sldId="280"/>
            <ac:spMk id="7" creationId="{04277F0F-9032-4A28-9C24-67A42711F1C8}"/>
          </ac:spMkLst>
        </pc:spChg>
        <pc:spChg chg="mod">
          <ac:chgData name="Erin Prangley" userId="S::eprangley@nacdd.org::7f058b9a-f90a-4281-a8c6-5ba31926f190" providerId="AD" clId="Web-{F77752D8-FFAF-0153-9858-C8F151DA8FB2}" dt="2020-06-23T17:07:51.797" v="1098" actId="1076"/>
          <ac:spMkLst>
            <pc:docMk/>
            <pc:sldMk cId="2209623357" sldId="280"/>
            <ac:spMk id="8" creationId="{4642C433-BD91-4711-A7A6-4D7A891AF1E7}"/>
          </ac:spMkLst>
        </pc:spChg>
      </pc:sldChg>
      <pc:sldChg chg="add del replId">
        <pc:chgData name="Erin Prangley" userId="S::eprangley@nacdd.org::7f058b9a-f90a-4281-a8c6-5ba31926f190" providerId="AD" clId="Web-{F77752D8-FFAF-0153-9858-C8F151DA8FB2}" dt="2020-06-23T16:35:25.406" v="381"/>
        <pc:sldMkLst>
          <pc:docMk/>
          <pc:sldMk cId="762861706" sldId="281"/>
        </pc:sldMkLst>
      </pc:sldChg>
      <pc:sldChg chg="new del">
        <pc:chgData name="Erin Prangley" userId="S::eprangley@nacdd.org::7f058b9a-f90a-4281-a8c6-5ba31926f190" providerId="AD" clId="Web-{F77752D8-FFAF-0153-9858-C8F151DA8FB2}" dt="2020-06-23T16:30:49.732" v="7"/>
        <pc:sldMkLst>
          <pc:docMk/>
          <pc:sldMk cId="1162609371" sldId="281"/>
        </pc:sldMkLst>
      </pc:sldChg>
    </pc:docChg>
  </pc:docChgLst>
  <pc:docChgLst>
    <pc:chgData name="Erin Prangley" userId="S::eprangley@nacdd.org::7f058b9a-f90a-4281-a8c6-5ba31926f190" providerId="AD" clId="Web-{EF5EE5C4-FD79-9DF4-27BA-288752ED4552}"/>
    <pc:docChg chg="addSld delSld modSld">
      <pc:chgData name="Erin Prangley" userId="S::eprangley@nacdd.org::7f058b9a-f90a-4281-a8c6-5ba31926f190" providerId="AD" clId="Web-{EF5EE5C4-FD79-9DF4-27BA-288752ED4552}" dt="2020-06-24T19:17:28.175" v="851" actId="20577"/>
      <pc:docMkLst>
        <pc:docMk/>
      </pc:docMkLst>
      <pc:sldChg chg="modSp">
        <pc:chgData name="Erin Prangley" userId="S::eprangley@nacdd.org::7f058b9a-f90a-4281-a8c6-5ba31926f190" providerId="AD" clId="Web-{EF5EE5C4-FD79-9DF4-27BA-288752ED4552}" dt="2020-06-24T19:14:08.518" v="533" actId="1076"/>
        <pc:sldMkLst>
          <pc:docMk/>
          <pc:sldMk cId="909274442" sldId="276"/>
        </pc:sldMkLst>
        <pc:spChg chg="mod">
          <ac:chgData name="Erin Prangley" userId="S::eprangley@nacdd.org::7f058b9a-f90a-4281-a8c6-5ba31926f190" providerId="AD" clId="Web-{EF5EE5C4-FD79-9DF4-27BA-288752ED4552}" dt="2020-06-24T19:14:08.518" v="533" actId="1076"/>
          <ac:spMkLst>
            <pc:docMk/>
            <pc:sldMk cId="909274442" sldId="276"/>
            <ac:spMk id="2" creationId="{6B39B13F-8CC2-4C9D-8449-9F7CBF84B2A9}"/>
          </ac:spMkLst>
        </pc:spChg>
        <pc:spChg chg="mod">
          <ac:chgData name="Erin Prangley" userId="S::eprangley@nacdd.org::7f058b9a-f90a-4281-a8c6-5ba31926f190" providerId="AD" clId="Web-{EF5EE5C4-FD79-9DF4-27BA-288752ED4552}" dt="2020-06-24T19:14:04.237" v="532" actId="1076"/>
          <ac:spMkLst>
            <pc:docMk/>
            <pc:sldMk cId="909274442" sldId="276"/>
            <ac:spMk id="7" creationId="{04277F0F-9032-4A28-9C24-67A42711F1C8}"/>
          </ac:spMkLst>
        </pc:spChg>
        <pc:spChg chg="mod">
          <ac:chgData name="Erin Prangley" userId="S::eprangley@nacdd.org::7f058b9a-f90a-4281-a8c6-5ba31926f190" providerId="AD" clId="Web-{EF5EE5C4-FD79-9DF4-27BA-288752ED4552}" dt="2020-06-24T19:12:11.377" v="504" actId="20577"/>
          <ac:spMkLst>
            <pc:docMk/>
            <pc:sldMk cId="909274442" sldId="276"/>
            <ac:spMk id="8" creationId="{4642C433-BD91-4711-A7A6-4D7A891AF1E7}"/>
          </ac:spMkLst>
        </pc:spChg>
      </pc:sldChg>
      <pc:sldChg chg="modSp">
        <pc:chgData name="Erin Prangley" userId="S::eprangley@nacdd.org::7f058b9a-f90a-4281-a8c6-5ba31926f190" providerId="AD" clId="Web-{EF5EE5C4-FD79-9DF4-27BA-288752ED4552}" dt="2020-06-24T19:17:26.535" v="849" actId="20577"/>
        <pc:sldMkLst>
          <pc:docMk/>
          <pc:sldMk cId="2584096605" sldId="279"/>
        </pc:sldMkLst>
        <pc:spChg chg="mod">
          <ac:chgData name="Erin Prangley" userId="S::eprangley@nacdd.org::7f058b9a-f90a-4281-a8c6-5ba31926f190" providerId="AD" clId="Web-{EF5EE5C4-FD79-9DF4-27BA-288752ED4552}" dt="2020-06-24T19:14:30.550" v="539" actId="14100"/>
          <ac:spMkLst>
            <pc:docMk/>
            <pc:sldMk cId="2584096605" sldId="279"/>
            <ac:spMk id="2" creationId="{E1018641-3EFE-45A6-B64D-04EA7D651A5E}"/>
          </ac:spMkLst>
        </pc:spChg>
        <pc:spChg chg="mod">
          <ac:chgData name="Erin Prangley" userId="S::eprangley@nacdd.org::7f058b9a-f90a-4281-a8c6-5ba31926f190" providerId="AD" clId="Web-{EF5EE5C4-FD79-9DF4-27BA-288752ED4552}" dt="2020-06-24T19:15:43.581" v="588" actId="20577"/>
          <ac:spMkLst>
            <pc:docMk/>
            <pc:sldMk cId="2584096605" sldId="279"/>
            <ac:spMk id="5" creationId="{CF2E2085-651C-42E8-99E0-A2302EC58186}"/>
          </ac:spMkLst>
        </pc:spChg>
        <pc:spChg chg="mod">
          <ac:chgData name="Erin Prangley" userId="S::eprangley@nacdd.org::7f058b9a-f90a-4281-a8c6-5ba31926f190" providerId="AD" clId="Web-{EF5EE5C4-FD79-9DF4-27BA-288752ED4552}" dt="2020-06-24T19:17:26.535" v="849" actId="20577"/>
          <ac:spMkLst>
            <pc:docMk/>
            <pc:sldMk cId="2584096605" sldId="279"/>
            <ac:spMk id="6" creationId="{BD9724BB-A3AB-4B49-A6C8-F6876604A5E1}"/>
          </ac:spMkLst>
        </pc:spChg>
      </pc:sldChg>
      <pc:sldChg chg="delSp modSp modNotes">
        <pc:chgData name="Erin Prangley" userId="S::eprangley@nacdd.org::7f058b9a-f90a-4281-a8c6-5ba31926f190" providerId="AD" clId="Web-{EF5EE5C4-FD79-9DF4-27BA-288752ED4552}" dt="2020-06-24T19:11:50.471" v="483" actId="20577"/>
        <pc:sldMkLst>
          <pc:docMk/>
          <pc:sldMk cId="2209623357" sldId="280"/>
        </pc:sldMkLst>
        <pc:spChg chg="mod">
          <ac:chgData name="Erin Prangley" userId="S::eprangley@nacdd.org::7f058b9a-f90a-4281-a8c6-5ba31926f190" providerId="AD" clId="Web-{EF5EE5C4-FD79-9DF4-27BA-288752ED4552}" dt="2020-06-24T19:11:50.471" v="483" actId="20577"/>
          <ac:spMkLst>
            <pc:docMk/>
            <pc:sldMk cId="2209623357" sldId="280"/>
            <ac:spMk id="2" creationId="{6B39B13F-8CC2-4C9D-8449-9F7CBF84B2A9}"/>
          </ac:spMkLst>
        </pc:spChg>
        <pc:spChg chg="mod">
          <ac:chgData name="Erin Prangley" userId="S::eprangley@nacdd.org::7f058b9a-f90a-4281-a8c6-5ba31926f190" providerId="AD" clId="Web-{EF5EE5C4-FD79-9DF4-27BA-288752ED4552}" dt="2020-06-24T19:09:28.782" v="415" actId="1076"/>
          <ac:spMkLst>
            <pc:docMk/>
            <pc:sldMk cId="2209623357" sldId="280"/>
            <ac:spMk id="7" creationId="{04277F0F-9032-4A28-9C24-67A42711F1C8}"/>
          </ac:spMkLst>
        </pc:spChg>
        <pc:spChg chg="del">
          <ac:chgData name="Erin Prangley" userId="S::eprangley@nacdd.org::7f058b9a-f90a-4281-a8c6-5ba31926f190" providerId="AD" clId="Web-{EF5EE5C4-FD79-9DF4-27BA-288752ED4552}" dt="2020-06-24T19:05:55.703" v="337"/>
          <ac:spMkLst>
            <pc:docMk/>
            <pc:sldMk cId="2209623357" sldId="280"/>
            <ac:spMk id="8" creationId="{4642C433-BD91-4711-A7A6-4D7A891AF1E7}"/>
          </ac:spMkLst>
        </pc:spChg>
      </pc:sldChg>
      <pc:sldChg chg="addSp delSp modSp modNotes">
        <pc:chgData name="Erin Prangley" userId="S::eprangley@nacdd.org::7f058b9a-f90a-4281-a8c6-5ba31926f190" providerId="AD" clId="Web-{EF5EE5C4-FD79-9DF4-27BA-288752ED4552}" dt="2020-06-24T19:05:30.422" v="331"/>
        <pc:sldMkLst>
          <pc:docMk/>
          <pc:sldMk cId="2262039320" sldId="281"/>
        </pc:sldMkLst>
        <pc:spChg chg="mod">
          <ac:chgData name="Erin Prangley" userId="S::eprangley@nacdd.org::7f058b9a-f90a-4281-a8c6-5ba31926f190" providerId="AD" clId="Web-{EF5EE5C4-FD79-9DF4-27BA-288752ED4552}" dt="2020-06-24T18:40:51.211" v="147" actId="1076"/>
          <ac:spMkLst>
            <pc:docMk/>
            <pc:sldMk cId="2262039320" sldId="281"/>
            <ac:spMk id="4" creationId="{54B89752-1F49-41D1-A904-BF406CECAF29}"/>
          </ac:spMkLst>
        </pc:spChg>
        <pc:spChg chg="mod">
          <ac:chgData name="Erin Prangley" userId="S::eprangley@nacdd.org::7f058b9a-f90a-4281-a8c6-5ba31926f190" providerId="AD" clId="Web-{EF5EE5C4-FD79-9DF4-27BA-288752ED4552}" dt="2020-06-24T18:31:59.708" v="38" actId="14100"/>
          <ac:spMkLst>
            <pc:docMk/>
            <pc:sldMk cId="2262039320" sldId="281"/>
            <ac:spMk id="5" creationId="{0560C07B-3464-4A5E-825D-5A94E7448958}"/>
          </ac:spMkLst>
        </pc:spChg>
        <pc:spChg chg="del mod">
          <ac:chgData name="Erin Prangley" userId="S::eprangley@nacdd.org::7f058b9a-f90a-4281-a8c6-5ba31926f190" providerId="AD" clId="Web-{EF5EE5C4-FD79-9DF4-27BA-288752ED4552}" dt="2020-06-24T18:34:57.756" v="61"/>
          <ac:spMkLst>
            <pc:docMk/>
            <pc:sldMk cId="2262039320" sldId="281"/>
            <ac:spMk id="6" creationId="{2607AD89-5778-4BEF-8D31-E5CCE19A957F}"/>
          </ac:spMkLst>
        </pc:spChg>
        <pc:spChg chg="add mod">
          <ac:chgData name="Erin Prangley" userId="S::eprangley@nacdd.org::7f058b9a-f90a-4281-a8c6-5ba31926f190" providerId="AD" clId="Web-{EF5EE5C4-FD79-9DF4-27BA-288752ED4552}" dt="2020-06-24T18:56:52.435" v="255" actId="1076"/>
          <ac:spMkLst>
            <pc:docMk/>
            <pc:sldMk cId="2262039320" sldId="281"/>
            <ac:spMk id="8" creationId="{D2C41161-E695-4903-8D1D-8091B757EA8B}"/>
          </ac:spMkLst>
        </pc:spChg>
        <pc:spChg chg="add mod">
          <ac:chgData name="Erin Prangley" userId="S::eprangley@nacdd.org::7f058b9a-f90a-4281-a8c6-5ba31926f190" providerId="AD" clId="Web-{EF5EE5C4-FD79-9DF4-27BA-288752ED4552}" dt="2020-06-24T18:56:26.577" v="251" actId="1076"/>
          <ac:spMkLst>
            <pc:docMk/>
            <pc:sldMk cId="2262039320" sldId="281"/>
            <ac:spMk id="10" creationId="{3B61B2A8-6E81-483F-94C4-BD8E44D44515}"/>
          </ac:spMkLst>
        </pc:spChg>
        <pc:spChg chg="add del mod">
          <ac:chgData name="Erin Prangley" userId="S::eprangley@nacdd.org::7f058b9a-f90a-4281-a8c6-5ba31926f190" providerId="AD" clId="Web-{EF5EE5C4-FD79-9DF4-27BA-288752ED4552}" dt="2020-06-24T18:52:21.339" v="183"/>
          <ac:spMkLst>
            <pc:docMk/>
            <pc:sldMk cId="2262039320" sldId="281"/>
            <ac:spMk id="11" creationId="{3FB90F25-3CB0-4546-B97A-436B328FDA12}"/>
          </ac:spMkLst>
        </pc:spChg>
        <pc:spChg chg="add del mod">
          <ac:chgData name="Erin Prangley" userId="S::eprangley@nacdd.org::7f058b9a-f90a-4281-a8c6-5ba31926f190" providerId="AD" clId="Web-{EF5EE5C4-FD79-9DF4-27BA-288752ED4552}" dt="2020-06-24T18:52:14.339" v="182"/>
          <ac:spMkLst>
            <pc:docMk/>
            <pc:sldMk cId="2262039320" sldId="281"/>
            <ac:spMk id="12" creationId="{BB51392F-2BAC-4A7C-A7E4-285CFBE18FF2}"/>
          </ac:spMkLst>
        </pc:spChg>
        <pc:spChg chg="add mod">
          <ac:chgData name="Erin Prangley" userId="S::eprangley@nacdd.org::7f058b9a-f90a-4281-a8c6-5ba31926f190" providerId="AD" clId="Web-{EF5EE5C4-FD79-9DF4-27BA-288752ED4552}" dt="2020-06-24T19:01:11.499" v="283" actId="14100"/>
          <ac:spMkLst>
            <pc:docMk/>
            <pc:sldMk cId="2262039320" sldId="281"/>
            <ac:spMk id="13" creationId="{CDE31FA3-DBE3-4A55-9A33-D3CD58F271C4}"/>
          </ac:spMkLst>
        </pc:spChg>
        <pc:spChg chg="add mod">
          <ac:chgData name="Erin Prangley" userId="S::eprangley@nacdd.org::7f058b9a-f90a-4281-a8c6-5ba31926f190" providerId="AD" clId="Web-{EF5EE5C4-FD79-9DF4-27BA-288752ED4552}" dt="2020-06-24T18:53:05.730" v="193" actId="1076"/>
          <ac:spMkLst>
            <pc:docMk/>
            <pc:sldMk cId="2262039320" sldId="281"/>
            <ac:spMk id="14" creationId="{086523D8-4273-49D6-A071-AF8B5F5B9818}"/>
          </ac:spMkLst>
        </pc:spChg>
        <pc:spChg chg="add mod">
          <ac:chgData name="Erin Prangley" userId="S::eprangley@nacdd.org::7f058b9a-f90a-4281-a8c6-5ba31926f190" providerId="AD" clId="Web-{EF5EE5C4-FD79-9DF4-27BA-288752ED4552}" dt="2020-06-24T18:55:41.059" v="240" actId="20577"/>
          <ac:spMkLst>
            <pc:docMk/>
            <pc:sldMk cId="2262039320" sldId="281"/>
            <ac:spMk id="16" creationId="{A0DD80D6-A720-4453-8F76-E3C899F8B18E}"/>
          </ac:spMkLst>
        </pc:spChg>
        <pc:spChg chg="add mod">
          <ac:chgData name="Erin Prangley" userId="S::eprangley@nacdd.org::7f058b9a-f90a-4281-a8c6-5ba31926f190" providerId="AD" clId="Web-{EF5EE5C4-FD79-9DF4-27BA-288752ED4552}" dt="2020-06-24T18:56:59.169" v="256" actId="1076"/>
          <ac:spMkLst>
            <pc:docMk/>
            <pc:sldMk cId="2262039320" sldId="281"/>
            <ac:spMk id="17" creationId="{35A1F7B2-AEA5-4713-9278-5D1D6C3EC3DB}"/>
          </ac:spMkLst>
        </pc:spChg>
        <pc:spChg chg="add del mod">
          <ac:chgData name="Erin Prangley" userId="S::eprangley@nacdd.org::7f058b9a-f90a-4281-a8c6-5ba31926f190" providerId="AD" clId="Web-{EF5EE5C4-FD79-9DF4-27BA-288752ED4552}" dt="2020-06-24T18:59:33.905" v="273"/>
          <ac:spMkLst>
            <pc:docMk/>
            <pc:sldMk cId="2262039320" sldId="281"/>
            <ac:spMk id="27" creationId="{4C98718D-5B9B-4523-ADC0-564D0AE32004}"/>
          </ac:spMkLst>
        </pc:spChg>
        <pc:spChg chg="add mod">
          <ac:chgData name="Erin Prangley" userId="S::eprangley@nacdd.org::7f058b9a-f90a-4281-a8c6-5ba31926f190" providerId="AD" clId="Web-{EF5EE5C4-FD79-9DF4-27BA-288752ED4552}" dt="2020-06-24T19:00:17.858" v="280" actId="1076"/>
          <ac:spMkLst>
            <pc:docMk/>
            <pc:sldMk cId="2262039320" sldId="281"/>
            <ac:spMk id="28" creationId="{3BC362A5-D514-4365-9FC7-5AB74A5225E6}"/>
          </ac:spMkLst>
        </pc:spChg>
        <pc:spChg chg="add del mod">
          <ac:chgData name="Erin Prangley" userId="S::eprangley@nacdd.org::7f058b9a-f90a-4281-a8c6-5ba31926f190" providerId="AD" clId="Web-{EF5EE5C4-FD79-9DF4-27BA-288752ED4552}" dt="2020-06-24T18:59:26.904" v="272"/>
          <ac:spMkLst>
            <pc:docMk/>
            <pc:sldMk cId="2262039320" sldId="281"/>
            <ac:spMk id="29" creationId="{8A8EF5B6-EC87-487F-87CF-F179E3DB8E0F}"/>
          </ac:spMkLst>
        </pc:spChg>
        <pc:spChg chg="add mod">
          <ac:chgData name="Erin Prangley" userId="S::eprangley@nacdd.org::7f058b9a-f90a-4281-a8c6-5ba31926f190" providerId="AD" clId="Web-{EF5EE5C4-FD79-9DF4-27BA-288752ED4552}" dt="2020-06-24T19:00:22.655" v="281" actId="1076"/>
          <ac:spMkLst>
            <pc:docMk/>
            <pc:sldMk cId="2262039320" sldId="281"/>
            <ac:spMk id="30" creationId="{43725738-3F1A-4D0E-9104-6DDDD420C716}"/>
          </ac:spMkLst>
        </pc:spChg>
        <pc:spChg chg="add mod">
          <ac:chgData name="Erin Prangley" userId="S::eprangley@nacdd.org::7f058b9a-f90a-4281-a8c6-5ba31926f190" providerId="AD" clId="Web-{EF5EE5C4-FD79-9DF4-27BA-288752ED4552}" dt="2020-06-24T19:00:12.717" v="279" actId="1076"/>
          <ac:spMkLst>
            <pc:docMk/>
            <pc:sldMk cId="2262039320" sldId="281"/>
            <ac:spMk id="31" creationId="{0D792671-F191-4A3A-95C3-2D782E12A9E9}"/>
          </ac:spMkLst>
        </pc:spChg>
        <pc:spChg chg="add mod">
          <ac:chgData name="Erin Prangley" userId="S::eprangley@nacdd.org::7f058b9a-f90a-4281-a8c6-5ba31926f190" providerId="AD" clId="Web-{EF5EE5C4-FD79-9DF4-27BA-288752ED4552}" dt="2020-06-24T19:01:29.795" v="288" actId="1076"/>
          <ac:spMkLst>
            <pc:docMk/>
            <pc:sldMk cId="2262039320" sldId="281"/>
            <ac:spMk id="32" creationId="{99CBE931-004A-4F04-9C0F-E6A6C76C1E7F}"/>
          </ac:spMkLst>
        </pc:spChg>
        <pc:spChg chg="add mod">
          <ac:chgData name="Erin Prangley" userId="S::eprangley@nacdd.org::7f058b9a-f90a-4281-a8c6-5ba31926f190" providerId="AD" clId="Web-{EF5EE5C4-FD79-9DF4-27BA-288752ED4552}" dt="2020-06-24T19:02:00.686" v="298" actId="1076"/>
          <ac:spMkLst>
            <pc:docMk/>
            <pc:sldMk cId="2262039320" sldId="281"/>
            <ac:spMk id="33" creationId="{5A04EF2E-D234-4F19-AC49-1C82E13DBB4D}"/>
          </ac:spMkLst>
        </pc:spChg>
        <pc:spChg chg="add del">
          <ac:chgData name="Erin Prangley" userId="S::eprangley@nacdd.org::7f058b9a-f90a-4281-a8c6-5ba31926f190" providerId="AD" clId="Web-{EF5EE5C4-FD79-9DF4-27BA-288752ED4552}" dt="2020-06-24T19:02:10.436" v="300"/>
          <ac:spMkLst>
            <pc:docMk/>
            <pc:sldMk cId="2262039320" sldId="281"/>
            <ac:spMk id="34" creationId="{F2CD4C4A-A756-456F-81A5-6CE212FB5B0E}"/>
          </ac:spMkLst>
        </pc:spChg>
        <pc:spChg chg="add mod">
          <ac:chgData name="Erin Prangley" userId="S::eprangley@nacdd.org::7f058b9a-f90a-4281-a8c6-5ba31926f190" providerId="AD" clId="Web-{EF5EE5C4-FD79-9DF4-27BA-288752ED4552}" dt="2020-06-24T19:02:35.125" v="314" actId="1076"/>
          <ac:spMkLst>
            <pc:docMk/>
            <pc:sldMk cId="2262039320" sldId="281"/>
            <ac:spMk id="35" creationId="{706BC9C5-9D9B-4644-BCFA-BF97DE395FD1}"/>
          </ac:spMkLst>
        </pc:spChg>
        <pc:graphicFrameChg chg="add del mod modGraphic">
          <ac:chgData name="Erin Prangley" userId="S::eprangley@nacdd.org::7f058b9a-f90a-4281-a8c6-5ba31926f190" providerId="AD" clId="Web-{EF5EE5C4-FD79-9DF4-27BA-288752ED4552}" dt="2020-06-24T18:57:41.810" v="258"/>
          <ac:graphicFrameMkLst>
            <pc:docMk/>
            <pc:sldMk cId="2262039320" sldId="281"/>
            <ac:graphicFrameMk id="18" creationId="{53186F53-985D-4870-814C-FF19FB95D3CC}"/>
          </ac:graphicFrameMkLst>
        </pc:graphicFrameChg>
        <pc:picChg chg="add mod">
          <ac:chgData name="Erin Prangley" userId="S::eprangley@nacdd.org::7f058b9a-f90a-4281-a8c6-5ba31926f190" providerId="AD" clId="Web-{EF5EE5C4-FD79-9DF4-27BA-288752ED4552}" dt="2020-06-24T18:56:21.934" v="250" actId="1076"/>
          <ac:picMkLst>
            <pc:docMk/>
            <pc:sldMk cId="2262039320" sldId="281"/>
            <ac:picMk id="2" creationId="{FDE38B8F-06F4-4E38-8352-7DC0EE4237D9}"/>
          </ac:picMkLst>
        </pc:picChg>
        <pc:picChg chg="add mod">
          <ac:chgData name="Erin Prangley" userId="S::eprangley@nacdd.org::7f058b9a-f90a-4281-a8c6-5ba31926f190" providerId="AD" clId="Web-{EF5EE5C4-FD79-9DF4-27BA-288752ED4552}" dt="2020-06-24T18:56:19.106" v="249" actId="1076"/>
          <ac:picMkLst>
            <pc:docMk/>
            <pc:sldMk cId="2262039320" sldId="281"/>
            <ac:picMk id="7" creationId="{884650F4-30C6-47B2-AA5A-9ABB566BB9ED}"/>
          </ac:picMkLst>
        </pc:picChg>
        <pc:picChg chg="add del mod">
          <ac:chgData name="Erin Prangley" userId="S::eprangley@nacdd.org::7f058b9a-f90a-4281-a8c6-5ba31926f190" providerId="AD" clId="Web-{EF5EE5C4-FD79-9DF4-27BA-288752ED4552}" dt="2020-06-24T18:31:01.458" v="32"/>
          <ac:picMkLst>
            <pc:docMk/>
            <pc:sldMk cId="2262039320" sldId="281"/>
            <ac:picMk id="9" creationId="{9DE0863F-8C1F-428B-9C5B-5D6EACA4D5E1}"/>
          </ac:picMkLst>
        </pc:picChg>
        <pc:picChg chg="add mod">
          <ac:chgData name="Erin Prangley" userId="S::eprangley@nacdd.org::7f058b9a-f90a-4281-a8c6-5ba31926f190" providerId="AD" clId="Web-{EF5EE5C4-FD79-9DF4-27BA-288752ED4552}" dt="2020-06-24T18:55:59.012" v="244" actId="1076"/>
          <ac:picMkLst>
            <pc:docMk/>
            <pc:sldMk cId="2262039320" sldId="281"/>
            <ac:picMk id="15" creationId="{378791B8-92B2-426C-9F4F-B8A7F21965E7}"/>
          </ac:picMkLst>
        </pc:picChg>
      </pc:sldChg>
      <pc:sldChg chg="new del">
        <pc:chgData name="Erin Prangley" userId="S::eprangley@nacdd.org::7f058b9a-f90a-4281-a8c6-5ba31926f190" providerId="AD" clId="Web-{EF5EE5C4-FD79-9DF4-27BA-288752ED4552}" dt="2020-06-24T18:39:38.804" v="107"/>
        <pc:sldMkLst>
          <pc:docMk/>
          <pc:sldMk cId="178110721" sldId="282"/>
        </pc:sldMkLst>
      </pc:sldChg>
      <pc:sldChg chg="addSp delSp modSp add del replId">
        <pc:chgData name="Erin Prangley" userId="S::eprangley@nacdd.org::7f058b9a-f90a-4281-a8c6-5ba31926f190" providerId="AD" clId="Web-{EF5EE5C4-FD79-9DF4-27BA-288752ED4552}" dt="2020-06-24T19:05:05.265" v="327"/>
        <pc:sldMkLst>
          <pc:docMk/>
          <pc:sldMk cId="2388394029" sldId="282"/>
        </pc:sldMkLst>
        <pc:spChg chg="del">
          <ac:chgData name="Erin Prangley" userId="S::eprangley@nacdd.org::7f058b9a-f90a-4281-a8c6-5ba31926f190" providerId="AD" clId="Web-{EF5EE5C4-FD79-9DF4-27BA-288752ED4552}" dt="2020-06-24T18:50:52.464" v="154"/>
          <ac:spMkLst>
            <pc:docMk/>
            <pc:sldMk cId="2388394029" sldId="282"/>
            <ac:spMk id="3" creationId="{A642B184-7D94-4F5B-A2EC-71C2D7356CF9}"/>
          </ac:spMkLst>
        </pc:spChg>
        <pc:spChg chg="del">
          <ac:chgData name="Erin Prangley" userId="S::eprangley@nacdd.org::7f058b9a-f90a-4281-a8c6-5ba31926f190" providerId="AD" clId="Web-{EF5EE5C4-FD79-9DF4-27BA-288752ED4552}" dt="2020-06-24T18:51:04.495" v="158"/>
          <ac:spMkLst>
            <pc:docMk/>
            <pc:sldMk cId="2388394029" sldId="282"/>
            <ac:spMk id="8" creationId="{D2C41161-E695-4903-8D1D-8091B757EA8B}"/>
          </ac:spMkLst>
        </pc:spChg>
        <pc:spChg chg="add mod">
          <ac:chgData name="Erin Prangley" userId="S::eprangley@nacdd.org::7f058b9a-f90a-4281-a8c6-5ba31926f190" providerId="AD" clId="Web-{EF5EE5C4-FD79-9DF4-27BA-288752ED4552}" dt="2020-06-24T19:04:58.437" v="325" actId="20577"/>
          <ac:spMkLst>
            <pc:docMk/>
            <pc:sldMk cId="2388394029" sldId="282"/>
            <ac:spMk id="9" creationId="{34C336AB-2BB7-4872-9212-56AB11FBD2B3}"/>
          </ac:spMkLst>
        </pc:spChg>
        <pc:spChg chg="del">
          <ac:chgData name="Erin Prangley" userId="S::eprangley@nacdd.org::7f058b9a-f90a-4281-a8c6-5ba31926f190" providerId="AD" clId="Web-{EF5EE5C4-FD79-9DF4-27BA-288752ED4552}" dt="2020-06-24T18:50:57.526" v="156"/>
          <ac:spMkLst>
            <pc:docMk/>
            <pc:sldMk cId="2388394029" sldId="282"/>
            <ac:spMk id="10" creationId="{3B61B2A8-6E81-483F-94C4-BD8E44D44515}"/>
          </ac:spMkLst>
        </pc:spChg>
        <pc:spChg chg="del">
          <ac:chgData name="Erin Prangley" userId="S::eprangley@nacdd.org::7f058b9a-f90a-4281-a8c6-5ba31926f190" providerId="AD" clId="Web-{EF5EE5C4-FD79-9DF4-27BA-288752ED4552}" dt="2020-06-24T18:51:02.215" v="157"/>
          <ac:spMkLst>
            <pc:docMk/>
            <pc:sldMk cId="2388394029" sldId="282"/>
            <ac:spMk id="11" creationId="{3FB90F25-3CB0-4546-B97A-436B328FDA12}"/>
          </ac:spMkLst>
        </pc:spChg>
        <pc:spChg chg="del">
          <ac:chgData name="Erin Prangley" userId="S::eprangley@nacdd.org::7f058b9a-f90a-4281-a8c6-5ba31926f190" providerId="AD" clId="Web-{EF5EE5C4-FD79-9DF4-27BA-288752ED4552}" dt="2020-06-24T18:50:48.292" v="153"/>
          <ac:spMkLst>
            <pc:docMk/>
            <pc:sldMk cId="2388394029" sldId="282"/>
            <ac:spMk id="12" creationId="{BB51392F-2BAC-4A7C-A7E4-285CFBE18FF2}"/>
          </ac:spMkLst>
        </pc:spChg>
        <pc:spChg chg="del mod">
          <ac:chgData name="Erin Prangley" userId="S::eprangley@nacdd.org::7f058b9a-f90a-4281-a8c6-5ba31926f190" providerId="AD" clId="Web-{EF5EE5C4-FD79-9DF4-27BA-288752ED4552}" dt="2020-06-24T18:51:08.902" v="163"/>
          <ac:spMkLst>
            <pc:docMk/>
            <pc:sldMk cId="2388394029" sldId="282"/>
            <ac:spMk id="13" creationId="{CDE31FA3-DBE3-4A55-9A33-D3CD58F271C4}"/>
          </ac:spMkLst>
        </pc:spChg>
        <pc:spChg chg="del mod">
          <ac:chgData name="Erin Prangley" userId="S::eprangley@nacdd.org::7f058b9a-f90a-4281-a8c6-5ba31926f190" providerId="AD" clId="Web-{EF5EE5C4-FD79-9DF4-27BA-288752ED4552}" dt="2020-06-24T18:51:15.933" v="169"/>
          <ac:spMkLst>
            <pc:docMk/>
            <pc:sldMk cId="2388394029" sldId="282"/>
            <ac:spMk id="14" creationId="{086523D8-4273-49D6-A071-AF8B5F5B9818}"/>
          </ac:spMkLst>
        </pc:spChg>
        <pc:picChg chg="del">
          <ac:chgData name="Erin Prangley" userId="S::eprangley@nacdd.org::7f058b9a-f90a-4281-a8c6-5ba31926f190" providerId="AD" clId="Web-{EF5EE5C4-FD79-9DF4-27BA-288752ED4552}" dt="2020-06-24T18:50:54.120" v="155"/>
          <ac:picMkLst>
            <pc:docMk/>
            <pc:sldMk cId="2388394029" sldId="282"/>
            <ac:picMk id="2" creationId="{FDE38B8F-06F4-4E38-8352-7DC0EE4237D9}"/>
          </ac:picMkLst>
        </pc:picChg>
        <pc:picChg chg="add del mod">
          <ac:chgData name="Erin Prangley" userId="S::eprangley@nacdd.org::7f058b9a-f90a-4281-a8c6-5ba31926f190" providerId="AD" clId="Web-{EF5EE5C4-FD79-9DF4-27BA-288752ED4552}" dt="2020-06-24T18:51:42.949" v="174"/>
          <ac:picMkLst>
            <pc:docMk/>
            <pc:sldMk cId="2388394029" sldId="282"/>
            <ac:picMk id="6" creationId="{036D6014-9CE7-449F-B988-9F8AB82BC997}"/>
          </ac:picMkLst>
        </pc:picChg>
        <pc:picChg chg="del">
          <ac:chgData name="Erin Prangley" userId="S::eprangley@nacdd.org::7f058b9a-f90a-4281-a8c6-5ba31926f190" providerId="AD" clId="Web-{EF5EE5C4-FD79-9DF4-27BA-288752ED4552}" dt="2020-06-24T18:50:45.183" v="152"/>
          <ac:picMkLst>
            <pc:docMk/>
            <pc:sldMk cId="2388394029" sldId="282"/>
            <ac:picMk id="7" creationId="{884650F4-30C6-47B2-AA5A-9ABB566BB9ED}"/>
          </ac:picMkLst>
        </pc:picChg>
        <pc:picChg chg="add mod">
          <ac:chgData name="Erin Prangley" userId="S::eprangley@nacdd.org::7f058b9a-f90a-4281-a8c6-5ba31926f190" providerId="AD" clId="Web-{EF5EE5C4-FD79-9DF4-27BA-288752ED4552}" dt="2020-06-24T19:04:36.484" v="322" actId="1076"/>
          <ac:picMkLst>
            <pc:docMk/>
            <pc:sldMk cId="2388394029" sldId="282"/>
            <ac:picMk id="15" creationId="{E903E48B-3AF4-48F3-98BB-03D35E7A136F}"/>
          </ac:picMkLst>
        </pc:picChg>
      </pc:sldChg>
    </pc:docChg>
  </pc:docChgLst>
  <pc:docChgLst>
    <pc:chgData name="Erin Prangley" userId="S::eprangley@nacdd.org::7f058b9a-f90a-4281-a8c6-5ba31926f190" providerId="AD" clId="Web-{1315B9E3-E32A-C65A-B584-C4F3E23E1323}"/>
    <pc:docChg chg="addSld modSld">
      <pc:chgData name="Erin Prangley" userId="S::eprangley@nacdd.org::7f058b9a-f90a-4281-a8c6-5ba31926f190" providerId="AD" clId="Web-{1315B9E3-E32A-C65A-B584-C4F3E23E1323}" dt="2020-06-24T18:19:05.139" v="135"/>
      <pc:docMkLst>
        <pc:docMk/>
      </pc:docMkLst>
      <pc:sldChg chg="addSp delSp modSp add replId">
        <pc:chgData name="Erin Prangley" userId="S::eprangley@nacdd.org::7f058b9a-f90a-4281-a8c6-5ba31926f190" providerId="AD" clId="Web-{1315B9E3-E32A-C65A-B584-C4F3E23E1323}" dt="2020-06-24T18:19:05.139" v="135"/>
        <pc:sldMkLst>
          <pc:docMk/>
          <pc:sldMk cId="2262039320" sldId="281"/>
        </pc:sldMkLst>
        <pc:spChg chg="del">
          <ac:chgData name="Erin Prangley" userId="S::eprangley@nacdd.org::7f058b9a-f90a-4281-a8c6-5ba31926f190" providerId="AD" clId="Web-{1315B9E3-E32A-C65A-B584-C4F3E23E1323}" dt="2020-06-24T18:11:47.477" v="35"/>
          <ac:spMkLst>
            <pc:docMk/>
            <pc:sldMk cId="2262039320" sldId="281"/>
            <ac:spMk id="2" creationId="{6B39B13F-8CC2-4C9D-8449-9F7CBF84B2A9}"/>
          </ac:spMkLst>
        </pc:spChg>
        <pc:spChg chg="mod">
          <ac:chgData name="Erin Prangley" userId="S::eprangley@nacdd.org::7f058b9a-f90a-4281-a8c6-5ba31926f190" providerId="AD" clId="Web-{1315B9E3-E32A-C65A-B584-C4F3E23E1323}" dt="2020-06-24T18:11:39.586" v="29" actId="1076"/>
          <ac:spMkLst>
            <pc:docMk/>
            <pc:sldMk cId="2262039320" sldId="281"/>
            <ac:spMk id="4" creationId="{54B89752-1F49-41D1-A904-BF406CECAF29}"/>
          </ac:spMkLst>
        </pc:spChg>
        <pc:spChg chg="add mod">
          <ac:chgData name="Erin Prangley" userId="S::eprangley@nacdd.org::7f058b9a-f90a-4281-a8c6-5ba31926f190" providerId="AD" clId="Web-{1315B9E3-E32A-C65A-B584-C4F3E23E1323}" dt="2020-06-24T18:16:02.965" v="132" actId="1076"/>
          <ac:spMkLst>
            <pc:docMk/>
            <pc:sldMk cId="2262039320" sldId="281"/>
            <ac:spMk id="6" creationId="{2607AD89-5778-4BEF-8D31-E5CCE19A957F}"/>
          </ac:spMkLst>
        </pc:spChg>
        <pc:spChg chg="del mod">
          <ac:chgData name="Erin Prangley" userId="S::eprangley@nacdd.org::7f058b9a-f90a-4281-a8c6-5ba31926f190" providerId="AD" clId="Web-{1315B9E3-E32A-C65A-B584-C4F3E23E1323}" dt="2020-06-24T18:11:45.134" v="34"/>
          <ac:spMkLst>
            <pc:docMk/>
            <pc:sldMk cId="2262039320" sldId="281"/>
            <ac:spMk id="7" creationId="{04277F0F-9032-4A28-9C24-67A42711F1C8}"/>
          </ac:spMkLst>
        </pc:spChg>
        <pc:spChg chg="del">
          <ac:chgData name="Erin Prangley" userId="S::eprangley@nacdd.org::7f058b9a-f90a-4281-a8c6-5ba31926f190" providerId="AD" clId="Web-{1315B9E3-E32A-C65A-B584-C4F3E23E1323}" dt="2020-06-24T18:11:49.477" v="36"/>
          <ac:spMkLst>
            <pc:docMk/>
            <pc:sldMk cId="2262039320" sldId="281"/>
            <ac:spMk id="8" creationId="{4642C433-BD91-4711-A7A6-4D7A891AF1E7}"/>
          </ac:spMkLst>
        </pc:spChg>
        <pc:spChg chg="add del mod">
          <ac:chgData name="Erin Prangley" userId="S::eprangley@nacdd.org::7f058b9a-f90a-4281-a8c6-5ba31926f190" providerId="AD" clId="Web-{1315B9E3-E32A-C65A-B584-C4F3E23E1323}" dt="2020-06-24T18:19:05.139" v="135"/>
          <ac:spMkLst>
            <pc:docMk/>
            <pc:sldMk cId="2262039320" sldId="281"/>
            <ac:spMk id="9" creationId="{2D9635FD-9D72-487C-95B0-FFDCF9D6B2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6/24/2020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r20.rs6.net/tn.jsp?f=001tanHENmxKcC44SqAkxZrQfzZ4odUZFQGjZcK1Fr4N1jM6SXQDrbSVy1Yhosun6ywMIJzEaR2JJAM9KOwtZDfE4VIrb85gXE8hp5db41DnMQt_lb7Nu-_20nS_nsrXKZ3C4hOPNDSk8_1sE8DYcF8itmqZV9BP6SE9uHnjKAIbPz0mkcQuH96N9MUK3nr1UaT1iJkyrRihlxsb81HuAxlpRtYil4RpxIDbH3JVchqeJ7tF0hdIhitxkxxgF9cjv2QawMR0ZKxZ8DmsgDXsTcG61xq0emylsEOHOF758L6unFdcITjb975wBwBLzk10ZmM-aq-SY1bfQ7mtERRKSjfTrE5pSTAwJd1kUont_PWT3Y=&amp;c=3080ISyebvu8f3a97_x-uiaY8zKEJpfe8OIA2MTOI8Eiqv4H4_LTlg==&amp;ch=1nGsdOKy0CSrW9iFmaXTdlyDibZApKCyrX3-84wFNcTxOEPTOAjHT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r20.rs6.net/tn.jsp?f=001tanHENmxKcC44SqAkxZrQfzZ4odUZFQGjZcK1Fr4N1jM6SXQDrbSVy1Yhosun6ywHihXbc9K1_KBAZRQD5Wx_1rJfg7JF1okUMA-yhCDfhpW_-JAFNPnFYBG_QlWR5NTsK_yYc0KQOp0sJcypxCUhpdQd4l--AwVC0bRpyOYPLe89ujJpXoANDAqBXPsl7imN36GwbogsvxE4NxkzvGpDR0aKtbbWy2XnGDvENauda-thBK2QA2kcifotpp_rS5XUFVfP4n7L3k=&amp;c=3080ISyebvu8f3a97_x-uiaY8zKEJpfe8OIA2MTOI8Eiqv4H4_LTlg==&amp;ch=1nGsdOKy0CSrW9iFmaXTdlyDibZApKCyrX3-84wFNcTxOEPTOAjHTA==" TargetMode="External"/><Relationship Id="rId5" Type="http://schemas.openxmlformats.org/officeDocument/2006/relationships/hyperlink" Target="http://r20.rs6.net/tn.jsp?f=001tanHENmxKcC44SqAkxZrQfzZ4odUZFQGjZcK1Fr4N1jM6SXQDrbSVy1Yhosun6ywq13r1Ge0DmZXl3NS1fAdU_o2MNkK2cA4M1eGr4e1NQq9HDTjClhkp54FzUkfIXe7d4EgrQAGTvw6tpbj5O2_vFjcT3FHH54r3tONVCpsIZRzFSNfZLEvZJnjqN5I_VMqw00A2Pmq9thWYVvrIDfhPvlJVKInvodVmBi_smKr_c4=&amp;c=3080ISyebvu8f3a97_x-uiaY8zKEJpfe8OIA2MTOI8Eiqv4H4_LTlg==&amp;ch=1nGsdOKy0CSrW9iFmaXTdlyDibZApKCyrX3-84wFNcTxOEPTOAjHTA==" TargetMode="External"/><Relationship Id="rId4" Type="http://schemas.openxmlformats.org/officeDocument/2006/relationships/hyperlink" Target="http://r20.rs6.net/tn.jsp?f=001tanHENmxKcC44SqAkxZrQfzZ4odUZFQGjZcK1Fr4N1jM6SXQDrbSVy1Yhosun6ywDVeCivz53F9OaquRa9mb3eFfaev7KnPQnYvT08SlSiFEayH1lEBu-BFAHV6S1398eCOXj7DH8wk_WKKhGk9hzynNT0iuHQbtEXzIgbyhD75kyhdwWuFqnKqPBEWK2Davp-_H8B3cC7mo8SXpr6gHyiQc-pB_uXX0zskhu5uy2-4=&amp;c=3080ISyebvu8f3a97_x-uiaY8zKEJpfe8OIA2MTOI8Eiqv4H4_LTlg==&amp;ch=1nGsdOKy0CSrW9iFmaXTdlyDibZApKCyrX3-84wFNcTxOEPTOAjHT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FY2021 Appropriations: </a:t>
            </a:r>
            <a:endParaRPr lang="en-US" dirty="0"/>
          </a:p>
          <a:p>
            <a:r>
              <a:rPr lang="en-US" dirty="0"/>
              <a:t>Mark-ups in Senate: Likely next week and early June and continue after July 4th recess. </a:t>
            </a:r>
          </a:p>
          <a:p>
            <a:r>
              <a:rPr lang="en-US" dirty="0"/>
              <a:t>House: Will not proceed until the next COVID-19 relief bill has passed</a:t>
            </a:r>
          </a:p>
          <a:p>
            <a:r>
              <a:rPr lang="en-US" b="1" dirty="0"/>
              <a:t>Covid-19 Response Bills:</a:t>
            </a:r>
            <a:r>
              <a:rPr lang="en-US" dirty="0"/>
              <a:t> On Friday, Senate Democrats </a:t>
            </a:r>
            <a:r>
              <a:rPr lang="en-US" u="sng" dirty="0">
                <a:hlinkClick r:id="rId3"/>
              </a:rPr>
              <a:t>introduced</a:t>
            </a:r>
            <a:r>
              <a:rPr lang="en-US" dirty="0"/>
              <a:t> a COVID-19 response bill that aims to provide affordable coverage to Americans during the pandemic. It includes language that would require coverage of all COVID-19-related treatment, subsidized COBRA and a special enrollment period for healthcare.gov.</a:t>
            </a:r>
          </a:p>
          <a:p>
            <a:br>
              <a:rPr lang="en-US" dirty="0"/>
            </a:br>
            <a:endParaRPr lang="en-US" dirty="0"/>
          </a:p>
          <a:p>
            <a:r>
              <a:rPr lang="en-US" dirty="0"/>
              <a:t>Another bipartisan group of Senators introduced the "Paycheck Protection Extension Act", which would extend the deadline to apply to the Paycheck Protection Program (PPP) and the period that borrowers are allowed to use funds, as well as allow funds to be used to purchase PPE. The bill text can be found </a:t>
            </a:r>
            <a:r>
              <a:rPr lang="en-US" u="sng" dirty="0">
                <a:hlinkClick r:id="rId4"/>
              </a:rPr>
              <a:t>here</a:t>
            </a:r>
            <a:r>
              <a:rPr lang="en-US" dirty="0"/>
              <a:t>, and a summary is </a:t>
            </a:r>
            <a:r>
              <a:rPr lang="en-US" u="sng" dirty="0">
                <a:hlinkClick r:id="rId5"/>
              </a:rPr>
              <a:t>here</a:t>
            </a:r>
            <a:r>
              <a:rPr lang="en-US" dirty="0"/>
              <a:t>.</a:t>
            </a:r>
          </a:p>
          <a:p>
            <a:br>
              <a:rPr lang="en-US" dirty="0"/>
            </a:br>
            <a:endParaRPr lang="en-US" dirty="0"/>
          </a:p>
          <a:p>
            <a:r>
              <a:rPr lang="en-US" dirty="0"/>
              <a:t>When the Senate returns in June, they will have a busy agenda waiting for them. Finance Committee Chairman Chuck Grassley (R-IA) was quoted saying that he expects negotiations on the next coronavirus response to begin in the third or fourth week of June, and wrap up before August recess. (via </a:t>
            </a:r>
            <a:r>
              <a:rPr lang="en-US" u="sng" dirty="0">
                <a:hlinkClick r:id="rId6"/>
              </a:rPr>
              <a:t>Roll Call</a:t>
            </a:r>
            <a:r>
              <a:rPr lang="en-US" dirty="0"/>
              <a:t>)</a:t>
            </a:r>
          </a:p>
          <a:p>
            <a:br>
              <a:rPr lang="en-US" dirty="0"/>
            </a:br>
            <a:endParaRPr lang="en-US" dirty="0"/>
          </a:p>
          <a:p>
            <a:r>
              <a:rPr lang="en-US" dirty="0"/>
              <a:t>House Democrats are expressing more urgency on moving a COVID-19 relief package, and that the PPP fix that could come as soon as next week is not the only urgent need. We are hearing that House Democrats are pushing for negotiations with the pressure points of June 30 for state budgets and July 31 for the need to extend unemployment insurance.</a:t>
            </a: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79820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commission has four primary tasks for immediate and long-term windows, including:</a:t>
            </a:r>
          </a:p>
          <a:p>
            <a:pPr marL="171450" indent="-171450">
              <a:buFont typeface="Arial"/>
              <a:buChar char="•"/>
            </a:pPr>
            <a:r>
              <a:rPr lang="en-US" dirty="0"/>
              <a:t>identify best practices for facilities to enable rapid and effective virus identification and mitigate transmission;</a:t>
            </a:r>
            <a:endParaRPr lang="en-US" dirty="0">
              <a:cs typeface="Calibri"/>
            </a:endParaRPr>
          </a:p>
          <a:p>
            <a:pPr marL="171450" indent="-171450">
              <a:buFont typeface="Arial"/>
              <a:buChar char="•"/>
            </a:pPr>
            <a:r>
              <a:rPr lang="en-US" dirty="0"/>
              <a:t>recommend best practices for infection control and facility resiliency;</a:t>
            </a:r>
            <a:endParaRPr lang="en-US" dirty="0">
              <a:cs typeface="Calibri"/>
            </a:endParaRPr>
          </a:p>
          <a:p>
            <a:pPr marL="171450" indent="-171450">
              <a:buFont typeface="Arial"/>
              <a:buChar char="•"/>
            </a:pPr>
            <a:r>
              <a:rPr lang="en-US" dirty="0"/>
              <a:t>identify best practices for improved care delivery and responsiveness for nursing home residences before, during and after an emergency;</a:t>
            </a:r>
            <a:endParaRPr lang="en-US" dirty="0">
              <a:cs typeface="Calibri"/>
            </a:endParaRPr>
          </a:p>
          <a:p>
            <a:pPr marL="171450" indent="-171450">
              <a:buFont typeface="Arial"/>
              <a:buChar char="•"/>
            </a:pPr>
            <a:r>
              <a:rPr lang="en-US" dirty="0"/>
              <a:t>leverage new data sources to improve infection control policies and enable coordination across government and local agencies to mitigate coronavirus and future emergencies.</a:t>
            </a:r>
            <a:endParaRPr lang="en-US" dirty="0">
              <a:cs typeface="Calibri"/>
            </a:endParaRPr>
          </a:p>
          <a:p>
            <a:r>
              <a:rPr lang="en-US" dirty="0"/>
              <a:t>The commission met for the first time on Tuesday, and Burket said one priority for him is to try to blend the requirement to follow science-driven guidance on the virus with a desire for the public to find a new normal.</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148411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$260 million will be allocated as follows:</a:t>
            </a:r>
          </a:p>
          <a:p>
            <a:pPr marL="285750" indent="-285750">
              <a:buFont typeface="Arial,Sans-Serif"/>
              <a:buChar char="•"/>
            </a:pPr>
            <a:r>
              <a:rPr lang="en-US" dirty="0"/>
              <a:t>$90 million to providers of residential, respite, and shift nursing services;</a:t>
            </a:r>
            <a:endParaRPr lang="en-US" dirty="0">
              <a:cs typeface="Calibri"/>
            </a:endParaRPr>
          </a:p>
          <a:p>
            <a:pPr marL="285750" indent="-285750">
              <a:buFont typeface="Arial,Sans-Serif"/>
              <a:buChar char="•"/>
            </a:pPr>
            <a:r>
              <a:rPr lang="en-US" dirty="0"/>
              <a:t>$80 million to providers of Community Participation Support services for 120 days of retainer payments, covering operations from March through June; and,</a:t>
            </a:r>
            <a:endParaRPr lang="en-US" dirty="0">
              <a:cs typeface="Calibri"/>
            </a:endParaRPr>
          </a:p>
          <a:p>
            <a:pPr marL="285750" indent="-285750">
              <a:buFont typeface="Arial,Sans-Serif"/>
              <a:buChar char="•"/>
            </a:pPr>
            <a:r>
              <a:rPr lang="en-US" dirty="0"/>
              <a:t>$90 million to providers of in-home and community, supported and small group employment, companion, and transportation trip services for 120 days of retainer payments, covering operations from March through June.</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4</a:t>
            </a:fld>
            <a:endParaRPr lang="en-US"/>
          </a:p>
        </p:txBody>
      </p:sp>
    </p:spTree>
    <p:extLst>
      <p:ext uri="{BB962C8B-B14F-4D97-AF65-F5344CB8AC3E}">
        <p14:creationId xmlns:p14="http://schemas.microsoft.com/office/powerpoint/2010/main" val="223791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5</a:t>
            </a:fld>
            <a:endParaRPr lang="en-US"/>
          </a:p>
        </p:txBody>
      </p:sp>
    </p:spTree>
    <p:extLst>
      <p:ext uri="{BB962C8B-B14F-4D97-AF65-F5344CB8AC3E}">
        <p14:creationId xmlns:p14="http://schemas.microsoft.com/office/powerpoint/2010/main" val="45881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ms.gov/newsroom/press-releases/cms-announces-membership-independent-coronavirus-commission-safety-and-quality-nursing-homes?eType=EmailBlastContent&amp;eId=7a0efbb4-90fe-4e9c-b8ae-2e80ed31ce5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hicago.chalkbeat.org/2020/6/22/21299713/judge-deals-a-setback-to-chicago-teachers-unions-special-education-lawsuit"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home.treasury.gov/system/files/136/Payments-to-States-and-Units-of-Local-Government.pdf" TargetMode="External"/><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governor.pa.gov/newsroom/gov-wolf-announces-260-million-in-funding-to-help-people-with-intellectual-disabilities-and-autism-during-pandemic/" TargetMode="External"/><Relationship Id="rId5" Type="http://schemas.openxmlformats.org/officeDocument/2006/relationships/hyperlink" Target="https://www.pennlive.com/news/2020/05/out-of-money-and-out-of-time-pa-agencies-serving-those-with-disabilities-face-financial-crisis.html"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mailto:tamara.jackson@wisconsin.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home.treasury.gov/system/files/136/Payments-to-States-and-Units-of-Local-Government.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June 24</a:t>
            </a:r>
            <a:endParaRPr lang="en-US" dirty="0">
              <a:latin typeface="Calibri"/>
            </a:endParaRPr>
          </a:p>
        </p:txBody>
      </p:sp>
      <p:sp>
        <p:nvSpPr>
          <p:cNvPr id="3" name="Subtitle 2"/>
          <p:cNvSpPr>
            <a:spLocks noGrp="1"/>
          </p:cNvSpPr>
          <p:nvPr>
            <p:ph type="subTitle" idx="1"/>
          </p:nvPr>
        </p:nvSpPr>
        <p:spPr/>
        <p:txBody>
          <a:bodyPr vert="horz" lIns="91440" tIns="45720" rIns="91440" bIns="45720" rtlCol="0" anchor="t">
            <a:normAutofit/>
          </a:bodyPr>
          <a:lstStyle/>
          <a:p>
            <a:endParaRPr lang="en-US" dirty="0"/>
          </a:p>
          <a:p>
            <a:r>
              <a:rPr lang="en-US" dirty="0"/>
              <a:t>Erin </a:t>
            </a:r>
            <a:r>
              <a:rPr lang="en-US" dirty="0" err="1"/>
              <a:t>Prangley</a:t>
            </a:r>
            <a:r>
              <a:rPr lang="en-US" dirty="0"/>
              <a:t>, NACDD, Director, Public Policy</a:t>
            </a:r>
            <a:endParaRPr lang="en-US" dirty="0">
              <a:cs typeface="Calibri"/>
            </a:endParaRPr>
          </a:p>
          <a:p>
            <a:r>
              <a:rPr lang="en-US" dirty="0">
                <a:cs typeface="Calibri"/>
              </a:rPr>
              <a:t>eprangley@nacdd.org</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056551" y="377991"/>
            <a:ext cx="40680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ea typeface="+mn-lt"/>
                <a:cs typeface="+mn-lt"/>
              </a:rPr>
              <a:t>Legislative Update </a:t>
            </a:r>
            <a:endParaRPr lang="en-US" sz="4000">
              <a:cs typeface="Calibri" panose="020F0502020204030204"/>
            </a:endParaRP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235659" y="1082284"/>
            <a:ext cx="113429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2" name="TextBox 1">
            <a:extLst>
              <a:ext uri="{FF2B5EF4-FFF2-40B4-BE49-F238E27FC236}">
                <a16:creationId xmlns:a16="http://schemas.microsoft.com/office/drawing/2014/main" id="{6B39B13F-8CC2-4C9D-8449-9F7CBF84B2A9}"/>
              </a:ext>
            </a:extLst>
          </p:cNvPr>
          <p:cNvSpPr txBox="1"/>
          <p:nvPr/>
        </p:nvSpPr>
        <p:spPr>
          <a:xfrm>
            <a:off x="1351847" y="2834702"/>
            <a:ext cx="9859528" cy="1200329"/>
          </a:xfrm>
          <a:prstGeom prst="rect">
            <a:avLst/>
          </a:prstGeom>
          <a:noFill/>
          <a:ln w="57150">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HEROES/COVID-4 </a:t>
            </a:r>
            <a:endParaRPr lang="en-US">
              <a:cs typeface="Calibri"/>
            </a:endParaRPr>
          </a:p>
          <a:p>
            <a:pPr marL="285750" indent="-285750">
              <a:buFont typeface="Arial"/>
              <a:buChar char="•"/>
            </a:pPr>
            <a:r>
              <a:rPr lang="en-US" dirty="0">
                <a:cs typeface="Calibri"/>
              </a:rPr>
              <a:t>Senate "dear colleague letter" asking for support of a $30M request for DD Network will go out this week. We will be asking DD Councils to contact their senators to sign the letter.</a:t>
            </a:r>
          </a:p>
          <a:p>
            <a:pPr marL="285750" indent="-285750">
              <a:buFont typeface="Arial"/>
              <a:buChar char="•"/>
            </a:pPr>
            <a:r>
              <a:rPr lang="en-US" dirty="0">
                <a:cs typeface="Calibri"/>
              </a:rPr>
              <a:t>Senate meetings on dependent adult payments and HCBS funding continue.</a:t>
            </a:r>
          </a:p>
        </p:txBody>
      </p:sp>
      <p:sp>
        <p:nvSpPr>
          <p:cNvPr id="7" name="TextBox 6">
            <a:extLst>
              <a:ext uri="{FF2B5EF4-FFF2-40B4-BE49-F238E27FC236}">
                <a16:creationId xmlns:a16="http://schemas.microsoft.com/office/drawing/2014/main" id="{04277F0F-9032-4A28-9C24-67A42711F1C8}"/>
              </a:ext>
            </a:extLst>
          </p:cNvPr>
          <p:cNvSpPr txBox="1"/>
          <p:nvPr/>
        </p:nvSpPr>
        <p:spPr>
          <a:xfrm>
            <a:off x="1370475" y="1595455"/>
            <a:ext cx="9852102" cy="646331"/>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0563C1"/>
                </a:solidFill>
                <a:cs typeface="Segoe UI"/>
              </a:rPr>
              <a:t>Appropriations </a:t>
            </a:r>
            <a:r>
              <a:rPr lang="en-US" dirty="0">
                <a:solidFill>
                  <a:schemeClr val="accent5"/>
                </a:solidFill>
                <a:cs typeface="Segoe UI"/>
              </a:rPr>
              <a:t>– House markup</a:t>
            </a:r>
            <a:r>
              <a:rPr lang="en-US" dirty="0">
                <a:solidFill>
                  <a:schemeClr val="accent5"/>
                </a:solidFill>
                <a:ea typeface="+mn-lt"/>
                <a:cs typeface="Segoe UI"/>
              </a:rPr>
              <a:t> schedule announced. </a:t>
            </a:r>
            <a:r>
              <a:rPr lang="en-US" dirty="0">
                <a:solidFill>
                  <a:schemeClr val="accent5"/>
                </a:solidFill>
                <a:ea typeface="+mn-lt"/>
                <a:cs typeface="+mn-lt"/>
              </a:rPr>
              <a:t>Labor, Health and Human Services, and Education </a:t>
            </a:r>
            <a:r>
              <a:rPr lang="en-US" dirty="0">
                <a:solidFill>
                  <a:schemeClr val="accent5"/>
                </a:solidFill>
                <a:ea typeface="+mn-lt"/>
                <a:cs typeface="Calibri"/>
              </a:rPr>
              <a:t>expected July 7.</a:t>
            </a:r>
            <a:r>
              <a:rPr lang="en-US" dirty="0">
                <a:solidFill>
                  <a:srgbClr val="0563C1"/>
                </a:solidFill>
                <a:ea typeface="+mn-lt"/>
                <a:cs typeface="Segoe UI"/>
              </a:rPr>
              <a:t> </a:t>
            </a:r>
            <a:endParaRPr lang="en-US" dirty="0"/>
          </a:p>
        </p:txBody>
      </p:sp>
      <p:sp>
        <p:nvSpPr>
          <p:cNvPr id="8" name="TextBox 7">
            <a:extLst>
              <a:ext uri="{FF2B5EF4-FFF2-40B4-BE49-F238E27FC236}">
                <a16:creationId xmlns:a16="http://schemas.microsoft.com/office/drawing/2014/main" id="{4642C433-BD91-4711-A7A6-4D7A891AF1E7}"/>
              </a:ext>
            </a:extLst>
          </p:cNvPr>
          <p:cNvSpPr txBox="1"/>
          <p:nvPr/>
        </p:nvSpPr>
        <p:spPr>
          <a:xfrm>
            <a:off x="1352801" y="4522464"/>
            <a:ext cx="9859528" cy="369332"/>
          </a:xfrm>
          <a:prstGeom prst="rect">
            <a:avLst/>
          </a:prstGeom>
          <a:solidFill>
            <a:schemeClr val="bg1"/>
          </a:solid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5"/>
                </a:solidFill>
                <a:cs typeface="Calibri"/>
              </a:rPr>
              <a:t>DC Statehood (HR51) - Vote in the House expected Friday. </a:t>
            </a:r>
          </a:p>
        </p:txBody>
      </p:sp>
    </p:spTree>
    <p:extLst>
      <p:ext uri="{BB962C8B-B14F-4D97-AF65-F5344CB8AC3E}">
        <p14:creationId xmlns:p14="http://schemas.microsoft.com/office/powerpoint/2010/main" val="90927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3367123" y="377991"/>
            <a:ext cx="4993288"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Administrative Update </a:t>
            </a:r>
            <a:endParaRPr lang="en-US" sz="4000" dirty="0">
              <a:cs typeface="Calibri" panose="020F0502020204030204"/>
            </a:endParaRP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235659" y="1082284"/>
            <a:ext cx="113429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2" name="TextBox 1">
            <a:extLst>
              <a:ext uri="{FF2B5EF4-FFF2-40B4-BE49-F238E27FC236}">
                <a16:creationId xmlns:a16="http://schemas.microsoft.com/office/drawing/2014/main" id="{6B39B13F-8CC2-4C9D-8449-9F7CBF84B2A9}"/>
              </a:ext>
            </a:extLst>
          </p:cNvPr>
          <p:cNvSpPr txBox="1"/>
          <p:nvPr/>
        </p:nvSpPr>
        <p:spPr>
          <a:xfrm>
            <a:off x="1237574" y="1450610"/>
            <a:ext cx="9859528" cy="1477328"/>
          </a:xfrm>
          <a:prstGeom prst="rect">
            <a:avLst/>
          </a:prstGeom>
          <a:noFill/>
          <a:ln w="57150">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Nursing Home Commission Members Announced. </a:t>
            </a:r>
            <a:r>
              <a:rPr lang="en-US" dirty="0">
                <a:ea typeface="+mn-lt"/>
                <a:cs typeface="+mn-lt"/>
              </a:rPr>
              <a:t>The 25 member Commission will conduct a comprehensive assessment of the overall response to the COVID-19 pandemic in nursing homes and report out in fall 2020. </a:t>
            </a:r>
            <a:r>
              <a:rPr lang="en-US" dirty="0">
                <a:cs typeface="Calibri"/>
              </a:rPr>
              <a:t> See list here: </a:t>
            </a:r>
            <a:r>
              <a:rPr lang="en-US" dirty="0">
                <a:ea typeface="+mn-lt"/>
                <a:cs typeface="+mn-lt"/>
                <a:hlinkClick r:id="rId3"/>
              </a:rPr>
              <a:t>https://www.cms.gov/newsroom/press-releases/cms-announces-membership-independent-coronavirus-commission-safety-and-quality-nursing-homes?eType=EmailBlastContent&amp;eId=7a0efbb4-90fe-4e9c-b8ae-2e80ed31ce5a</a:t>
            </a:r>
            <a:endParaRPr lang="en-US" dirty="0">
              <a:cs typeface="Calibri"/>
            </a:endParaRPr>
          </a:p>
        </p:txBody>
      </p:sp>
      <p:sp>
        <p:nvSpPr>
          <p:cNvPr id="7" name="TextBox 6">
            <a:extLst>
              <a:ext uri="{FF2B5EF4-FFF2-40B4-BE49-F238E27FC236}">
                <a16:creationId xmlns:a16="http://schemas.microsoft.com/office/drawing/2014/main" id="{04277F0F-9032-4A28-9C24-67A42711F1C8}"/>
              </a:ext>
            </a:extLst>
          </p:cNvPr>
          <p:cNvSpPr txBox="1"/>
          <p:nvPr/>
        </p:nvSpPr>
        <p:spPr>
          <a:xfrm>
            <a:off x="1236150" y="3429333"/>
            <a:ext cx="9860860" cy="2590805"/>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ea typeface="+mn-lt"/>
                <a:cs typeface="Calibri"/>
              </a:rPr>
              <a:t>Department of Education</a:t>
            </a:r>
            <a:endParaRPr lang="en-US">
              <a:ea typeface="+mn-lt"/>
              <a:cs typeface="+mn-lt"/>
            </a:endParaRPr>
          </a:p>
          <a:p>
            <a:pPr marL="285750" indent="-285750">
              <a:buFont typeface="Arial"/>
              <a:buChar char="•"/>
            </a:pPr>
            <a:r>
              <a:rPr lang="en-US">
                <a:ea typeface="+mn-lt"/>
                <a:cs typeface="+mn-lt"/>
              </a:rPr>
              <a:t>Judge denies Chicago Teachers Union request for temporary restraining order against federal guidance and district school board requirement to provide accommodations for special education during coronavirus. The teachers' union argued that special education policies during </a:t>
            </a:r>
            <a:r>
              <a:rPr lang="en-US" dirty="0">
                <a:ea typeface="+mn-lt"/>
                <a:cs typeface="+mn-lt"/>
              </a:rPr>
              <a:t>the coronavirus pandemic are “onerous and unmeetable” and that the government’s refusal to waive parts of IDEA during the coronavirus pandemic has swamped special education teachers. In denying the TRO, the judge said the case was unlikely to succeed because Congress required </a:t>
            </a:r>
            <a:r>
              <a:rPr lang="en-US">
                <a:ea typeface="+mn-lt"/>
                <a:cs typeface="+mn-lt"/>
              </a:rPr>
              <a:t>recommendations, not waivers of civil rights.  See </a:t>
            </a:r>
            <a:r>
              <a:rPr lang="en-US" dirty="0">
                <a:ea typeface="+mn-lt"/>
                <a:cs typeface="+mn-lt"/>
                <a:hlinkClick r:id="rId4"/>
              </a:rPr>
              <a:t>https://chicago.chalkbeat.org/2020/6/22/21299713/judge-deals-a-setback-to-chicago-teachers-unions-special-education-lawsuit</a:t>
            </a:r>
            <a:endParaRPr lang="en-US">
              <a:cs typeface="Calibri"/>
            </a:endParaRPr>
          </a:p>
        </p:txBody>
      </p:sp>
    </p:spTree>
    <p:extLst>
      <p:ext uri="{BB962C8B-B14F-4D97-AF65-F5344CB8AC3E}">
        <p14:creationId xmlns:p14="http://schemas.microsoft.com/office/powerpoint/2010/main" val="220962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1537747" y="259856"/>
            <a:ext cx="862330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cs typeface="Calibri" panose="020F0502020204030204"/>
              </a:rPr>
              <a:t>State Spotlight: Pennsylvania</a:t>
            </a:r>
            <a:endParaRPr lang="en-US"/>
          </a:p>
          <a:p>
            <a:pPr algn="ctr"/>
            <a:r>
              <a:rPr lang="en-US" sz="4000" dirty="0">
                <a:cs typeface="Calibri" panose="020F0502020204030204"/>
              </a:rPr>
              <a:t>Lisa Tesler, Executive Director, PACDD</a:t>
            </a: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5309463" y="1082284"/>
            <a:ext cx="62691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pic>
        <p:nvPicPr>
          <p:cNvPr id="2" name="Picture 6" descr="A person wearing a suit and tie&#10;&#10;Description generated with very high confidence">
            <a:extLst>
              <a:ext uri="{FF2B5EF4-FFF2-40B4-BE49-F238E27FC236}">
                <a16:creationId xmlns:a16="http://schemas.microsoft.com/office/drawing/2014/main" id="{FDE38B8F-06F4-4E38-8352-7DC0EE4237D9}"/>
              </a:ext>
            </a:extLst>
          </p:cNvPr>
          <p:cNvPicPr>
            <a:picLocks noChangeAspect="1"/>
          </p:cNvPicPr>
          <p:nvPr/>
        </p:nvPicPr>
        <p:blipFill>
          <a:blip r:embed="rId3"/>
          <a:stretch>
            <a:fillRect/>
          </a:stretch>
        </p:blipFill>
        <p:spPr>
          <a:xfrm>
            <a:off x="8644947" y="2483053"/>
            <a:ext cx="3310054" cy="2508413"/>
          </a:xfrm>
          <a:prstGeom prst="rect">
            <a:avLst/>
          </a:prstGeom>
        </p:spPr>
      </p:pic>
      <p:pic>
        <p:nvPicPr>
          <p:cNvPr id="7" name="Picture 7" descr="A screenshot of a cell phone&#10;&#10;Description generated with very high confidence">
            <a:extLst>
              <a:ext uri="{FF2B5EF4-FFF2-40B4-BE49-F238E27FC236}">
                <a16:creationId xmlns:a16="http://schemas.microsoft.com/office/drawing/2014/main" id="{884650F4-30C6-47B2-AA5A-9ABB566BB9ED}"/>
              </a:ext>
            </a:extLst>
          </p:cNvPr>
          <p:cNvPicPr>
            <a:picLocks noChangeAspect="1"/>
          </p:cNvPicPr>
          <p:nvPr/>
        </p:nvPicPr>
        <p:blipFill>
          <a:blip r:embed="rId4"/>
          <a:stretch>
            <a:fillRect/>
          </a:stretch>
        </p:blipFill>
        <p:spPr>
          <a:xfrm>
            <a:off x="4436326" y="2390819"/>
            <a:ext cx="3458736" cy="2503828"/>
          </a:xfrm>
          <a:prstGeom prst="rect">
            <a:avLst/>
          </a:prstGeom>
        </p:spPr>
      </p:pic>
      <p:sp>
        <p:nvSpPr>
          <p:cNvPr id="8" name="Oval 7">
            <a:extLst>
              <a:ext uri="{FF2B5EF4-FFF2-40B4-BE49-F238E27FC236}">
                <a16:creationId xmlns:a16="http://schemas.microsoft.com/office/drawing/2014/main" id="{D2C41161-E695-4903-8D1D-8091B757EA8B}"/>
              </a:ext>
            </a:extLst>
          </p:cNvPr>
          <p:cNvSpPr/>
          <p:nvPr/>
        </p:nvSpPr>
        <p:spPr>
          <a:xfrm>
            <a:off x="1280531" y="4235604"/>
            <a:ext cx="752708" cy="3345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B61B2A8-6E81-483F-94C4-BD8E44D44515}"/>
              </a:ext>
            </a:extLst>
          </p:cNvPr>
          <p:cNvSpPr/>
          <p:nvPr/>
        </p:nvSpPr>
        <p:spPr>
          <a:xfrm>
            <a:off x="8565994" y="2850992"/>
            <a:ext cx="762001" cy="41817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DE31FA3-DBE3-4A55-9A33-D3CD58F271C4}"/>
              </a:ext>
            </a:extLst>
          </p:cNvPr>
          <p:cNvSpPr txBox="1"/>
          <p:nvPr/>
        </p:nvSpPr>
        <p:spPr>
          <a:xfrm>
            <a:off x="4521122" y="5022927"/>
            <a:ext cx="333793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ea typeface="+mn-lt"/>
                <a:cs typeface="+mn-lt"/>
                <a:hlinkClick r:id="rId5"/>
              </a:rPr>
              <a:t>https://www.pennlive.com/news/2020/05/out-of-money-and-out-of-time-pa-agencies-serving-those-with-disabilities-face-financial-crisis.html</a:t>
            </a:r>
            <a:endParaRPr lang="en-US" sz="1200"/>
          </a:p>
        </p:txBody>
      </p:sp>
      <p:sp>
        <p:nvSpPr>
          <p:cNvPr id="14" name="TextBox 13">
            <a:extLst>
              <a:ext uri="{FF2B5EF4-FFF2-40B4-BE49-F238E27FC236}">
                <a16:creationId xmlns:a16="http://schemas.microsoft.com/office/drawing/2014/main" id="{086523D8-4273-49D6-A071-AF8B5F5B9818}"/>
              </a:ext>
            </a:extLst>
          </p:cNvPr>
          <p:cNvSpPr txBox="1"/>
          <p:nvPr/>
        </p:nvSpPr>
        <p:spPr>
          <a:xfrm>
            <a:off x="8771362" y="5110047"/>
            <a:ext cx="300339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ea typeface="+mn-lt"/>
                <a:cs typeface="+mn-lt"/>
                <a:hlinkClick r:id="rId6"/>
              </a:rPr>
              <a:t>https://www.governor.pa.gov/newsroom/gov-wolf-announces-260-million-in-funding-to-help-people-with-intellectual-disabilities-and-autism-during-pandemic/</a:t>
            </a:r>
            <a:endParaRPr lang="en-US" sz="1200"/>
          </a:p>
        </p:txBody>
      </p:sp>
      <p:pic>
        <p:nvPicPr>
          <p:cNvPr id="15" name="Picture 15" descr="A screenshot of a cell phone&#10;&#10;Description generated with very high confidence">
            <a:extLst>
              <a:ext uri="{FF2B5EF4-FFF2-40B4-BE49-F238E27FC236}">
                <a16:creationId xmlns:a16="http://schemas.microsoft.com/office/drawing/2014/main" id="{378791B8-92B2-426C-9F4F-B8A7F21965E7}"/>
              </a:ext>
            </a:extLst>
          </p:cNvPr>
          <p:cNvPicPr>
            <a:picLocks noChangeAspect="1"/>
          </p:cNvPicPr>
          <p:nvPr/>
        </p:nvPicPr>
        <p:blipFill>
          <a:blip r:embed="rId7"/>
          <a:stretch>
            <a:fillRect/>
          </a:stretch>
        </p:blipFill>
        <p:spPr>
          <a:xfrm>
            <a:off x="394012" y="2268721"/>
            <a:ext cx="3821150" cy="1465631"/>
          </a:xfrm>
          <a:prstGeom prst="rect">
            <a:avLst/>
          </a:prstGeom>
        </p:spPr>
      </p:pic>
      <p:sp>
        <p:nvSpPr>
          <p:cNvPr id="16" name="TextBox 15">
            <a:extLst>
              <a:ext uri="{FF2B5EF4-FFF2-40B4-BE49-F238E27FC236}">
                <a16:creationId xmlns:a16="http://schemas.microsoft.com/office/drawing/2014/main" id="{A0DD80D6-A720-4453-8F76-E3C899F8B18E}"/>
              </a:ext>
            </a:extLst>
          </p:cNvPr>
          <p:cNvSpPr txBox="1"/>
          <p:nvPr/>
        </p:nvSpPr>
        <p:spPr>
          <a:xfrm>
            <a:off x="394011" y="4064620"/>
            <a:ext cx="369105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hlinkClick r:id="rId8">
                  <a:extLst>
                    <a:ext uri="{A12FA001-AC4F-418D-AE19-62706E023703}">
                      <ahyp:hlinkClr xmlns:ahyp="http://schemas.microsoft.com/office/drawing/2018/hyperlinkcolor" val="tx"/>
                    </a:ext>
                  </a:extLst>
                </a:hlinkClick>
              </a:rPr>
              <a:t>Payments to States and Eligible Units of Local Government </a:t>
            </a:r>
            <a:r>
              <a:rPr lang="en-US" sz="1200" dirty="0"/>
              <a:t>(5/11/2020)</a:t>
            </a:r>
            <a:r>
              <a:rPr lang="en-US" sz="1200" dirty="0">
                <a:hlinkClick r:id="rId8">
                  <a:extLst>
                    <a:ext uri="{A12FA001-AC4F-418D-AE19-62706E023703}">
                      <ahyp:hlinkClr xmlns:ahyp="http://schemas.microsoft.com/office/drawing/2018/hyperlinkcolor" val="tx"/>
                    </a:ext>
                  </a:extLst>
                </a:hlinkClick>
              </a:rPr>
              <a:t> </a:t>
            </a:r>
            <a:r>
              <a:rPr lang="en-US" sz="1200" dirty="0">
                <a:ea typeface="+mn-lt"/>
                <a:cs typeface="+mn-lt"/>
                <a:hlinkClick r:id="rId8">
                  <a:extLst>
                    <a:ext uri="{A12FA001-AC4F-418D-AE19-62706E023703}">
                      <ahyp:hlinkClr xmlns:ahyp="http://schemas.microsoft.com/office/drawing/2018/hyperlinkcolor" val="tx"/>
                    </a:ext>
                  </a:extLst>
                </a:hlinkClick>
              </a:rPr>
              <a:t> https://home.treasury.gov/system/files/136/Payments-to-States-and-Units-of-Local-Government.pdf</a:t>
            </a:r>
            <a:endParaRPr lang="en-US" sz="1200" dirty="0">
              <a:cs typeface="Calibri"/>
            </a:endParaRPr>
          </a:p>
        </p:txBody>
      </p:sp>
      <p:sp>
        <p:nvSpPr>
          <p:cNvPr id="17" name="Oval 16">
            <a:extLst>
              <a:ext uri="{FF2B5EF4-FFF2-40B4-BE49-F238E27FC236}">
                <a16:creationId xmlns:a16="http://schemas.microsoft.com/office/drawing/2014/main" id="{35A1F7B2-AEA5-4713-9278-5D1D6C3EC3DB}"/>
              </a:ext>
            </a:extLst>
          </p:cNvPr>
          <p:cNvSpPr/>
          <p:nvPr/>
        </p:nvSpPr>
        <p:spPr>
          <a:xfrm>
            <a:off x="4384287" y="3101896"/>
            <a:ext cx="752708" cy="3345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3BC362A5-D514-4365-9FC7-5AB74A5225E6}"/>
              </a:ext>
            </a:extLst>
          </p:cNvPr>
          <p:cNvSpPr/>
          <p:nvPr/>
        </p:nvSpPr>
        <p:spPr>
          <a:xfrm>
            <a:off x="4281427" y="1582534"/>
            <a:ext cx="3772827" cy="761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3725738-3F1A-4D0E-9104-6DDDD420C716}"/>
              </a:ext>
            </a:extLst>
          </p:cNvPr>
          <p:cNvSpPr/>
          <p:nvPr/>
        </p:nvSpPr>
        <p:spPr>
          <a:xfrm>
            <a:off x="8230816" y="1582533"/>
            <a:ext cx="3772827" cy="761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a:extLst>
              <a:ext uri="{FF2B5EF4-FFF2-40B4-BE49-F238E27FC236}">
                <a16:creationId xmlns:a16="http://schemas.microsoft.com/office/drawing/2014/main" id="{0D792671-F191-4A3A-95C3-2D782E12A9E9}"/>
              </a:ext>
            </a:extLst>
          </p:cNvPr>
          <p:cNvSpPr/>
          <p:nvPr/>
        </p:nvSpPr>
        <p:spPr>
          <a:xfrm>
            <a:off x="229817" y="1582532"/>
            <a:ext cx="3986558" cy="752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9CBE931-004A-4F04-9C0F-E6A6C76C1E7F}"/>
              </a:ext>
            </a:extLst>
          </p:cNvPr>
          <p:cNvSpPr txBox="1"/>
          <p:nvPr/>
        </p:nvSpPr>
        <p:spPr>
          <a:xfrm>
            <a:off x="1283784" y="177629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Opportunity</a:t>
            </a:r>
          </a:p>
        </p:txBody>
      </p:sp>
      <p:sp>
        <p:nvSpPr>
          <p:cNvPr id="33" name="TextBox 32">
            <a:extLst>
              <a:ext uri="{FF2B5EF4-FFF2-40B4-BE49-F238E27FC236}">
                <a16:creationId xmlns:a16="http://schemas.microsoft.com/office/drawing/2014/main" id="{5A04EF2E-D234-4F19-AC49-1C82E13DBB4D}"/>
              </a:ext>
            </a:extLst>
          </p:cNvPr>
          <p:cNvSpPr txBox="1"/>
          <p:nvPr/>
        </p:nvSpPr>
        <p:spPr>
          <a:xfrm>
            <a:off x="5413220" y="1779782"/>
            <a:ext cx="25852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Advocacy</a:t>
            </a:r>
          </a:p>
        </p:txBody>
      </p:sp>
      <p:sp>
        <p:nvSpPr>
          <p:cNvPr id="35" name="TextBox 34">
            <a:extLst>
              <a:ext uri="{FF2B5EF4-FFF2-40B4-BE49-F238E27FC236}">
                <a16:creationId xmlns:a16="http://schemas.microsoft.com/office/drawing/2014/main" id="{706BC9C5-9D9B-4644-BCFA-BF97DE395FD1}"/>
              </a:ext>
            </a:extLst>
          </p:cNvPr>
          <p:cNvSpPr txBox="1"/>
          <p:nvPr/>
        </p:nvSpPr>
        <p:spPr>
          <a:xfrm>
            <a:off x="9490385" y="1777458"/>
            <a:ext cx="13492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Outcome</a:t>
            </a:r>
          </a:p>
        </p:txBody>
      </p:sp>
    </p:spTree>
    <p:extLst>
      <p:ext uri="{BB962C8B-B14F-4D97-AF65-F5344CB8AC3E}">
        <p14:creationId xmlns:p14="http://schemas.microsoft.com/office/powerpoint/2010/main" val="2262039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838200" y="365125"/>
            <a:ext cx="10515600" cy="79588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a:latin typeface="+mj-lt"/>
                <a:ea typeface="+mj-ea"/>
                <a:cs typeface="+mj-cs"/>
              </a:rPr>
              <a:t>Next Steps</a:t>
            </a:r>
          </a:p>
        </p:txBody>
      </p:sp>
      <p:sp>
        <p:nvSpPr>
          <p:cNvPr id="2" name="TextBox 1">
            <a:extLst>
              <a:ext uri="{FF2B5EF4-FFF2-40B4-BE49-F238E27FC236}">
                <a16:creationId xmlns:a16="http://schemas.microsoft.com/office/drawing/2014/main" id="{E1018641-3EFE-45A6-B64D-04EA7D651A5E}"/>
              </a:ext>
            </a:extLst>
          </p:cNvPr>
          <p:cNvSpPr txBox="1"/>
          <p:nvPr/>
        </p:nvSpPr>
        <p:spPr>
          <a:xfrm>
            <a:off x="842072" y="1253583"/>
            <a:ext cx="4443412" cy="1293907"/>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b="1" dirty="0">
                <a:solidFill>
                  <a:schemeClr val="accent1"/>
                </a:solidFill>
                <a:cs typeface="Calibri"/>
              </a:rPr>
              <a:t>Join the State Budget Emergency Task Force!</a:t>
            </a:r>
          </a:p>
          <a:p>
            <a:endParaRPr lang="en-US">
              <a:cs typeface="Calibri"/>
            </a:endParaRPr>
          </a:p>
          <a:p>
            <a:pPr>
              <a:lnSpc>
                <a:spcPct val="90000"/>
              </a:lnSpc>
              <a:spcAft>
                <a:spcPts val="600"/>
              </a:spcAft>
            </a:pPr>
            <a:r>
              <a:rPr lang="en-US" dirty="0">
                <a:ea typeface="+mn-lt"/>
                <a:cs typeface="+mn-lt"/>
              </a:rPr>
              <a:t>Contact: Jeremy Paul-Norden at jeremy.norden-paul@ddc.wa.gov</a:t>
            </a:r>
            <a:endParaRPr lang="en-US" dirty="0"/>
          </a:p>
        </p:txBody>
      </p:sp>
      <p:sp>
        <p:nvSpPr>
          <p:cNvPr id="5" name="TextBox 4">
            <a:extLst>
              <a:ext uri="{FF2B5EF4-FFF2-40B4-BE49-F238E27FC236}">
                <a16:creationId xmlns:a16="http://schemas.microsoft.com/office/drawing/2014/main" id="{CF2E2085-651C-42E8-99E0-A2302EC58186}"/>
              </a:ext>
            </a:extLst>
          </p:cNvPr>
          <p:cNvSpPr txBox="1"/>
          <p:nvPr/>
        </p:nvSpPr>
        <p:spPr>
          <a:xfrm>
            <a:off x="5465763" y="1253583"/>
            <a:ext cx="5225164" cy="1292195"/>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b="1" dirty="0">
                <a:solidFill>
                  <a:schemeClr val="accent2"/>
                </a:solidFill>
                <a:cs typeface="Calibri"/>
              </a:rPr>
              <a:t>Join "Unwinding" Emergency Waivers Task Force!</a:t>
            </a:r>
          </a:p>
          <a:p>
            <a:pPr>
              <a:lnSpc>
                <a:spcPct val="90000"/>
              </a:lnSpc>
              <a:spcAft>
                <a:spcPts val="600"/>
              </a:spcAft>
            </a:pPr>
            <a:endParaRPr lang="en-US" dirty="0">
              <a:cs typeface="Calibri"/>
            </a:endParaRPr>
          </a:p>
          <a:p>
            <a:pPr>
              <a:lnSpc>
                <a:spcPct val="90000"/>
              </a:lnSpc>
              <a:spcAft>
                <a:spcPts val="600"/>
              </a:spcAft>
            </a:pPr>
            <a:r>
              <a:rPr lang="en-US" dirty="0">
                <a:cs typeface="Calibri"/>
              </a:rPr>
              <a:t>Contact: Tamara Jackson </a:t>
            </a:r>
            <a:r>
              <a:rPr lang="en-US" dirty="0">
                <a:ea typeface="+mn-lt"/>
                <a:cs typeface="+mn-lt"/>
                <a:hlinkClick r:id="rId3"/>
              </a:rPr>
              <a:t>tamara.jackson@wisconsin.gov</a:t>
            </a:r>
            <a:r>
              <a:rPr lang="en-US" dirty="0">
                <a:ea typeface="+mn-lt"/>
                <a:cs typeface="+mn-lt"/>
              </a:rPr>
              <a:t> </a:t>
            </a:r>
            <a:endParaRPr lang="en-US" dirty="0">
              <a:cs typeface="Calibri"/>
            </a:endParaRPr>
          </a:p>
        </p:txBody>
      </p:sp>
      <p:sp>
        <p:nvSpPr>
          <p:cNvPr id="6" name="TextBox 5">
            <a:extLst>
              <a:ext uri="{FF2B5EF4-FFF2-40B4-BE49-F238E27FC236}">
                <a16:creationId xmlns:a16="http://schemas.microsoft.com/office/drawing/2014/main" id="{BD9724BB-A3AB-4B49-A6C8-F6876604A5E1}"/>
              </a:ext>
            </a:extLst>
          </p:cNvPr>
          <p:cNvSpPr txBox="1"/>
          <p:nvPr/>
        </p:nvSpPr>
        <p:spPr>
          <a:xfrm>
            <a:off x="3109579" y="3154425"/>
            <a:ext cx="5225164" cy="2019959"/>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r>
              <a:rPr lang="en-US" dirty="0">
                <a:solidFill>
                  <a:srgbClr val="0563C1"/>
                </a:solidFill>
                <a:latin typeface="Calibri"/>
                <a:ea typeface="Segoe UI"/>
                <a:cs typeface="Segoe UI"/>
              </a:rPr>
              <a:t>Follow up with Governor's office to find out more about your state reopening plan and how CARES funding is being spent in your state. You can find more information on CARES funding to states here: </a:t>
            </a:r>
          </a:p>
          <a:p>
            <a:r>
              <a:rPr lang="en-US" dirty="0">
                <a:solidFill>
                  <a:srgbClr val="0563C1"/>
                </a:solidFill>
                <a:latin typeface="Calibri"/>
                <a:ea typeface="Segoe UI"/>
                <a:cs typeface="Segoe UI"/>
                <a:hlinkClick r:id="rId4">
                  <a:extLst>
                    <a:ext uri="{A12FA001-AC4F-418D-AE19-62706E023703}">
                      <ahyp:hlinkClr xmlns:ahyp="http://schemas.microsoft.com/office/drawing/2018/hyperlinkcolor" val="tx"/>
                    </a:ext>
                  </a:extLst>
                </a:hlinkClick>
              </a:rPr>
              <a:t> https://home.treasury.gov/system/files/136/Payments-to-States-and-Units-of-Local-Government.pdf</a:t>
            </a:r>
            <a:endParaRPr lang="en-US">
              <a:solidFill>
                <a:schemeClr val="accent2"/>
              </a:solidFill>
              <a:cs typeface="Segoe UI"/>
            </a:endParaRPr>
          </a:p>
        </p:txBody>
      </p:sp>
    </p:spTree>
    <p:extLst>
      <p:ext uri="{BB962C8B-B14F-4D97-AF65-F5344CB8AC3E}">
        <p14:creationId xmlns:p14="http://schemas.microsoft.com/office/powerpoint/2010/main" val="258409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5</Notes>
  <HiddenSlides>0</HiddenSlide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NACDD  Policy Update June 24</vt:lpstr>
      <vt:lpstr>PowerPoint Presentation</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4804</cp:revision>
  <cp:lastPrinted>2017-11-16T14:55:44Z</cp:lastPrinted>
  <dcterms:created xsi:type="dcterms:W3CDTF">2016-02-23T16:23:37Z</dcterms:created>
  <dcterms:modified xsi:type="dcterms:W3CDTF">2020-06-24T19:17:34Z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