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7"/>
  </p:notesMasterIdLst>
  <p:sldIdLst>
    <p:sldId id="257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AAF0A-1506-4954-A365-AEC5435D6FC7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DB208-BC88-467D-8142-D64F5ED7F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83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6B2395-94D4-4DDF-ABC7-205577CFA8F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9482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Ken give us a history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06B2395-94D4-4DDF-ABC7-205577CFA8F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7992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 dirty="0">
              <a:solidFill>
                <a:srgbClr val="4E5B6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 dirty="0">
              <a:solidFill>
                <a:srgbClr val="4E5B6F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0418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3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78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 dirty="0">
              <a:solidFill>
                <a:srgbClr val="4E5B6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 dirty="0">
              <a:solidFill>
                <a:srgbClr val="4E5B6F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701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162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E6F9B8CD-342D-4579-98EC-A8FD6B7370E1}" type="datetimeFigureOut">
              <a:rPr lang="en-US" smtClean="0">
                <a:solidFill>
                  <a:srgbClr val="D6ECFF"/>
                </a:solidFill>
              </a:rPr>
              <a:pPr/>
              <a:t>6/10/2020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343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38373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8016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3178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020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 dirty="0">
              <a:solidFill>
                <a:srgbClr val="4E5B6F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851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383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2969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188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114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 dirty="0">
              <a:solidFill>
                <a:srgbClr val="4E5B6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 dirty="0">
              <a:solidFill>
                <a:srgbClr val="4E5B6F"/>
              </a:solidFill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718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2063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E6F9B8CD-342D-4579-98EC-A8FD6B7370E1}" type="datetimeFigureOut">
              <a:rPr lang="en-US" smtClean="0">
                <a:solidFill>
                  <a:srgbClr val="D6ECFF"/>
                </a:solidFill>
              </a:rPr>
              <a:pPr/>
              <a:t>6/10/2020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66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983824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97740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0421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76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E6F9B8CD-342D-4579-98EC-A8FD6B7370E1}" type="datetimeFigureOut">
              <a:rPr lang="en-US" smtClean="0">
                <a:solidFill>
                  <a:srgbClr val="D6ECFF"/>
                </a:solidFill>
              </a:rPr>
              <a:pPr/>
              <a:t>6/10/2020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46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 dirty="0">
              <a:solidFill>
                <a:srgbClr val="4E5B6F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694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5530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510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09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6722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5785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020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E5B6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5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 dirty="0">
              <a:solidFill>
                <a:srgbClr val="4E5B6F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7700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>
              <a:solidFill>
                <a:srgbClr val="4E5B6F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BB5E19-F10A-4C2F-BF6F-11C513378A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>
              <a:solidFill>
                <a:srgbClr val="4E5B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75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 dirty="0">
              <a:solidFill>
                <a:srgbClr val="4E5B6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4E5B6F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BB5E19-F10A-4C2F-BF6F-11C513378A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69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 dirty="0">
              <a:solidFill>
                <a:srgbClr val="4E5B6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4E5B6F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BB5E19-F10A-4C2F-BF6F-11C513378A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05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6F9B8CD-342D-4579-98EC-A8FD6B7370E1}" type="datetimeFigureOut">
              <a:rPr lang="en-US" smtClean="0">
                <a:solidFill>
                  <a:srgbClr val="4E5B6F"/>
                </a:solidFill>
              </a:rPr>
              <a:pPr/>
              <a:t>6/10/2020</a:t>
            </a:fld>
            <a:endParaRPr lang="en-US" dirty="0">
              <a:solidFill>
                <a:srgbClr val="4E5B6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4E5B6F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BB5E19-F10A-4C2F-BF6F-11C513378A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04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hyperlink" Target="http://www.peopleonthegomaryland.com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POG ACTIVITIES DURING COVID-19 PANDEMIC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eekly </a:t>
            </a:r>
            <a:r>
              <a:rPr lang="en-US" dirty="0"/>
              <a:t>member support call; open to members and self-advocates around the </a:t>
            </a:r>
            <a:r>
              <a:rPr lang="en-US" dirty="0" smtClean="0"/>
              <a:t>state</a:t>
            </a:r>
          </a:p>
          <a:p>
            <a:r>
              <a:rPr lang="en-US" dirty="0" smtClean="0"/>
              <a:t>POG </a:t>
            </a:r>
            <a:r>
              <a:rPr lang="en-US" dirty="0"/>
              <a:t>member lead training on the use of virtual online </a:t>
            </a:r>
            <a:r>
              <a:rPr lang="en-US" dirty="0" smtClean="0"/>
              <a:t>programs</a:t>
            </a:r>
          </a:p>
          <a:p>
            <a:r>
              <a:rPr lang="en-US" dirty="0"/>
              <a:t>Voter technical assistance </a:t>
            </a:r>
            <a:endParaRPr lang="en-US" dirty="0" smtClean="0"/>
          </a:p>
          <a:p>
            <a:r>
              <a:rPr lang="en-US" dirty="0"/>
              <a:t>Created virtual Advocacy 101 presentation </a:t>
            </a:r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artnerships </a:t>
            </a:r>
            <a:r>
              <a:rPr lang="en-US" dirty="0"/>
              <a:t>to develop virtual self-advocacy groups around the </a:t>
            </a:r>
            <a:r>
              <a:rPr lang="en-US" dirty="0" smtClean="0"/>
              <a:t>state</a:t>
            </a:r>
          </a:p>
          <a:p>
            <a:r>
              <a:rPr lang="en-US" dirty="0"/>
              <a:t>First Virtual Quarterly meeting </a:t>
            </a:r>
            <a:endParaRPr lang="en-US" dirty="0" smtClean="0"/>
          </a:p>
          <a:p>
            <a:endParaRPr lang="en-US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69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Where does the future lead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People On the Go of Maryland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94" y="2400309"/>
            <a:ext cx="4063554" cy="3408426"/>
          </a:xfrm>
          <a:prstGeom prst="rect">
            <a:avLst/>
          </a:prstGeom>
        </p:spPr>
      </p:pic>
      <p:pic>
        <p:nvPicPr>
          <p:cNvPr id="5" name="Picture 4"/>
          <p:cNvPicPr>
            <a:picLocks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987" t="821" r="12183" b="291"/>
          <a:stretch/>
        </p:blipFill>
        <p:spPr>
          <a:xfrm rot="5400000">
            <a:off x="5615504" y="714955"/>
            <a:ext cx="5105350" cy="508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75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0" y="3505200"/>
            <a:ext cx="6172200" cy="2438400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Contact Info:</a:t>
            </a:r>
            <a:br>
              <a:rPr lang="en-US" sz="2400" dirty="0"/>
            </a:br>
            <a:r>
              <a:rPr lang="en-US" sz="2400" dirty="0">
                <a:hlinkClick r:id="rId2"/>
              </a:rPr>
              <a:t>www.peopleonthegomaryland.com</a:t>
            </a:r>
            <a:br>
              <a:rPr lang="en-US" sz="2400" dirty="0">
                <a:hlinkClick r:id="rId2"/>
              </a:rPr>
            </a:br>
            <a:r>
              <a:rPr lang="en-US" sz="2400" dirty="0"/>
              <a:t>443-923-9593	</a:t>
            </a:r>
            <a:br>
              <a:rPr lang="en-US" sz="2400" dirty="0"/>
            </a:br>
            <a:r>
              <a:rPr lang="en-US" sz="1800" dirty="0"/>
              <a:t>7000 </a:t>
            </a:r>
            <a:r>
              <a:rPr lang="en-US" sz="1800" dirty="0" err="1"/>
              <a:t>Tudsbury</a:t>
            </a:r>
            <a:r>
              <a:rPr lang="en-US" sz="1800" dirty="0"/>
              <a:t> Road, Baltimore, MD  21224</a:t>
            </a:r>
            <a:br>
              <a:rPr lang="en-US" sz="1800" dirty="0"/>
            </a:br>
            <a:r>
              <a:rPr lang="en-US" sz="2200" dirty="0"/>
              <a:t>info@pogmd.org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1" y="304801"/>
            <a:ext cx="4867275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74</Words>
  <Application>Microsoft Office PowerPoint</Application>
  <PresentationFormat>Widescreen</PresentationFormat>
  <Paragraphs>15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Century Schoolbook</vt:lpstr>
      <vt:lpstr>Wingdings</vt:lpstr>
      <vt:lpstr>Wingdings 2</vt:lpstr>
      <vt:lpstr>Oriel</vt:lpstr>
      <vt:lpstr>1_Oriel</vt:lpstr>
      <vt:lpstr>2_Oriel</vt:lpstr>
      <vt:lpstr>POG ACTIVITIES DURING COVID-19 PANDEMIC</vt:lpstr>
      <vt:lpstr>Where does the future lead us</vt:lpstr>
      <vt:lpstr>Contact Info: www.peopleonthegomaryland.com 443-923-9593  7000 Tudsbury Road, Baltimore, MD  21224 info@pogmd.org</vt:lpstr>
    </vt:vector>
  </TitlesOfParts>
  <Company>Kennedy Krieger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POG activities during COVID-19 Pandemic</dc:title>
  <dc:creator>Goldsmith, Tamara</dc:creator>
  <cp:lastModifiedBy>Goldsmith, Tamara</cp:lastModifiedBy>
  <cp:revision>3</cp:revision>
  <dcterms:created xsi:type="dcterms:W3CDTF">2020-06-10T16:48:25Z</dcterms:created>
  <dcterms:modified xsi:type="dcterms:W3CDTF">2020-06-10T17:09:48Z</dcterms:modified>
</cp:coreProperties>
</file>