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14"/>
  </p:notesMasterIdLst>
  <p:sldIdLst>
    <p:sldId id="256" r:id="rId6"/>
    <p:sldId id="274" r:id="rId7"/>
    <p:sldId id="277" r:id="rId8"/>
    <p:sldId id="278" r:id="rId9"/>
    <p:sldId id="279" r:id="rId10"/>
    <p:sldId id="273" r:id="rId11"/>
    <p:sldId id="275"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1AFCA-D5B5-34B4-480B-031763E9ADB2}" v="2108" dt="2020-04-22T21:19:56.939"/>
    <p1510:client id="{0C5F6025-E66E-2A61-7489-6D0808E1B516}" v="1" dt="2020-03-13T17:07:35.838"/>
    <p1510:client id="{32067CD1-933C-CC1D-B266-5CF3B470BAAE}" v="3410" dt="2020-04-30T20:01:35.937"/>
    <p1510:client id="{3DD2C6DE-A51F-2F22-BE60-AAC0BE59F81A}" v="79" dt="2020-04-17T18:08:34.367"/>
    <p1510:client id="{44AF20CE-6B83-A814-D0C4-566F6C07EC5E}" v="67" dt="2020-05-19T16:29:02.340"/>
    <p1510:client id="{62F83E9F-E6A6-0509-9B54-8B200C29C02C}" v="866" dt="2020-05-20T19:31:27.787"/>
    <p1510:client id="{6D63E9E0-7C81-CAC1-9DAF-2D73739703AD}" v="344" dt="2020-04-30T17:03:11.819"/>
    <p1510:client id="{7EE89681-B69B-8868-901B-9E6308E4FD3D}" v="12" dt="2020-05-20T04:37:16.394"/>
    <p1510:client id="{8390CBCF-637A-5949-7B37-6F7FF58D271A}" v="546" dt="2020-05-20T20:08:20.523"/>
    <p1510:client id="{8F9742CE-90D4-5E0D-3669-DC4729693B1F}" v="54" dt="2020-05-19T03:09:47.925"/>
    <p1510:client id="{9CC9966E-3E90-9D6D-D196-5651F9B24AB3}" v="1299" dt="2020-05-06T19:50:00.649"/>
    <p1510:client id="{C02848A7-8ABC-5757-1F1C-3E7CC1128C94}" v="16" dt="2020-03-13T16:29:05.621"/>
    <p1510:client id="{D819760F-F9CA-51CC-03B4-CD888A713B33}" v="3622" dt="2020-04-15T20:13:21.368"/>
    <p1510:client id="{DFA26018-049D-D3DC-F7C2-172C902974E5}" v="234" dt="2020-05-20T04:33:09.887"/>
    <p1510:client id="{E1AB6195-F4CC-9A32-D7A3-6B5EB47AB422}" v="5312" dt="2020-05-13T17:55:05.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D819760F-F9CA-51CC-03B4-CD888A713B33}"/>
    <pc:docChg chg="addSld delSld modSld sldOrd">
      <pc:chgData name="Erin Prangley" userId="S::eprangley@nacdd.org::7f058b9a-f90a-4281-a8c6-5ba31926f190" providerId="AD" clId="Web-{D819760F-F9CA-51CC-03B4-CD888A713B33}" dt="2020-04-15T20:13:20.149" v="3614" actId="20577"/>
      <pc:docMkLst>
        <pc:docMk/>
      </pc:docMkLst>
      <pc:sldChg chg="modSp">
        <pc:chgData name="Erin Prangley" userId="S::eprangley@nacdd.org::7f058b9a-f90a-4281-a8c6-5ba31926f190" providerId="AD" clId="Web-{D819760F-F9CA-51CC-03B4-CD888A713B33}" dt="2020-04-15T18:53:22.489" v="37" actId="20577"/>
        <pc:sldMkLst>
          <pc:docMk/>
          <pc:sldMk cId="1731942061" sldId="256"/>
        </pc:sldMkLst>
        <pc:spChg chg="mod">
          <ac:chgData name="Erin Prangley" userId="S::eprangley@nacdd.org::7f058b9a-f90a-4281-a8c6-5ba31926f190" providerId="AD" clId="Web-{D819760F-F9CA-51CC-03B4-CD888A713B33}" dt="2020-04-15T18:53:22.489" v="37" actId="20577"/>
          <ac:spMkLst>
            <pc:docMk/>
            <pc:sldMk cId="1731942061" sldId="256"/>
            <ac:spMk id="2" creationId="{00000000-0000-0000-0000-000000000000}"/>
          </ac:spMkLst>
        </pc:spChg>
      </pc:sldChg>
      <pc:sldChg chg="addSp delSp modSp new modNotes">
        <pc:chgData name="Erin Prangley" userId="S::eprangley@nacdd.org::7f058b9a-f90a-4281-a8c6-5ba31926f190" providerId="AD" clId="Web-{D819760F-F9CA-51CC-03B4-CD888A713B33}" dt="2020-04-15T19:20:45.894" v="607"/>
        <pc:sldMkLst>
          <pc:docMk/>
          <pc:sldMk cId="911751052" sldId="257"/>
        </pc:sldMkLst>
        <pc:spChg chg="del">
          <ac:chgData name="Erin Prangley" userId="S::eprangley@nacdd.org::7f058b9a-f90a-4281-a8c6-5ba31926f190" providerId="AD" clId="Web-{D819760F-F9CA-51CC-03B4-CD888A713B33}" dt="2020-04-15T18:54:22.164" v="62"/>
          <ac:spMkLst>
            <pc:docMk/>
            <pc:sldMk cId="911751052" sldId="257"/>
            <ac:spMk id="2" creationId="{92FF19E8-C771-4D2E-860E-68950AB5C983}"/>
          </ac:spMkLst>
        </pc:spChg>
        <pc:spChg chg="del">
          <ac:chgData name="Erin Prangley" userId="S::eprangley@nacdd.org::7f058b9a-f90a-4281-a8c6-5ba31926f190" providerId="AD" clId="Web-{D819760F-F9CA-51CC-03B4-CD888A713B33}" dt="2020-04-15T18:54:34.055" v="63"/>
          <ac:spMkLst>
            <pc:docMk/>
            <pc:sldMk cId="911751052" sldId="257"/>
            <ac:spMk id="3" creationId="{B2ABB0D8-AFE6-481F-A970-C2BD34EECE70}"/>
          </ac:spMkLst>
        </pc:spChg>
        <pc:spChg chg="add mod">
          <ac:chgData name="Erin Prangley" userId="S::eprangley@nacdd.org::7f058b9a-f90a-4281-a8c6-5ba31926f190" providerId="AD" clId="Web-{D819760F-F9CA-51CC-03B4-CD888A713B33}" dt="2020-04-15T19:19:53.486" v="602" actId="1076"/>
          <ac:spMkLst>
            <pc:docMk/>
            <pc:sldMk cId="911751052" sldId="257"/>
            <ac:spMk id="4" creationId="{54B89752-1F49-41D1-A904-BF406CECAF29}"/>
          </ac:spMkLst>
        </pc:spChg>
        <pc:spChg chg="add mod">
          <ac:chgData name="Erin Prangley" userId="S::eprangley@nacdd.org::7f058b9a-f90a-4281-a8c6-5ba31926f190" providerId="AD" clId="Web-{D819760F-F9CA-51CC-03B4-CD888A713B33}" dt="2020-04-15T19:19:46.579" v="601" actId="1076"/>
          <ac:spMkLst>
            <pc:docMk/>
            <pc:sldMk cId="911751052" sldId="257"/>
            <ac:spMk id="5" creationId="{5F74B59E-EDD6-4CC7-9F20-3917204EC298}"/>
          </ac:spMkLst>
        </pc:spChg>
      </pc:sldChg>
      <pc:sldChg chg="new del">
        <pc:chgData name="Erin Prangley" userId="S::eprangley@nacdd.org::7f058b9a-f90a-4281-a8c6-5ba31926f190" providerId="AD" clId="Web-{D819760F-F9CA-51CC-03B4-CD888A713B33}" dt="2020-04-15T19:20:19.300" v="605"/>
        <pc:sldMkLst>
          <pc:docMk/>
          <pc:sldMk cId="349550651" sldId="258"/>
        </pc:sldMkLst>
      </pc:sldChg>
      <pc:sldChg chg="new del">
        <pc:chgData name="Erin Prangley" userId="S::eprangley@nacdd.org::7f058b9a-f90a-4281-a8c6-5ba31926f190" providerId="AD" clId="Web-{D819760F-F9CA-51CC-03B4-CD888A713B33}" dt="2020-04-15T19:21:49.132" v="612"/>
        <pc:sldMkLst>
          <pc:docMk/>
          <pc:sldMk cId="3583999368" sldId="258"/>
        </pc:sldMkLst>
      </pc:sldChg>
      <pc:sldChg chg="addSp delSp modSp add mod replId setBg">
        <pc:chgData name="Erin Prangley" userId="S::eprangley@nacdd.org::7f058b9a-f90a-4281-a8c6-5ba31926f190" providerId="AD" clId="Web-{D819760F-F9CA-51CC-03B4-CD888A713B33}" dt="2020-04-15T20:12:41.229" v="3602" actId="20577"/>
        <pc:sldMkLst>
          <pc:docMk/>
          <pc:sldMk cId="3207180844" sldId="259"/>
        </pc:sldMkLst>
        <pc:spChg chg="add mod">
          <ac:chgData name="Erin Prangley" userId="S::eprangley@nacdd.org::7f058b9a-f90a-4281-a8c6-5ba31926f190" providerId="AD" clId="Web-{D819760F-F9CA-51CC-03B4-CD888A713B33}" dt="2020-04-15T19:59:37.889" v="3494" actId="20577"/>
          <ac:spMkLst>
            <pc:docMk/>
            <pc:sldMk cId="3207180844" sldId="259"/>
            <ac:spMk id="2" creationId="{CE11D555-7F0E-40E8-9AA1-26FFBD625567}"/>
          </ac:spMkLst>
        </pc:spChg>
        <pc:spChg chg="mod">
          <ac:chgData name="Erin Prangley" userId="S::eprangley@nacdd.org::7f058b9a-f90a-4281-a8c6-5ba31926f190" providerId="AD" clId="Web-{D819760F-F9CA-51CC-03B4-CD888A713B33}" dt="2020-04-15T20:12:41.229" v="3602" actId="20577"/>
          <ac:spMkLst>
            <pc:docMk/>
            <pc:sldMk cId="3207180844" sldId="259"/>
            <ac:spMk id="4" creationId="{54B89752-1F49-41D1-A904-BF406CECAF29}"/>
          </ac:spMkLst>
        </pc:spChg>
        <pc:spChg chg="mod">
          <ac:chgData name="Erin Prangley" userId="S::eprangley@nacdd.org::7f058b9a-f90a-4281-a8c6-5ba31926f190" providerId="AD" clId="Web-{D819760F-F9CA-51CC-03B4-CD888A713B33}" dt="2020-04-15T20:06:58.285" v="3540"/>
          <ac:spMkLst>
            <pc:docMk/>
            <pc:sldMk cId="3207180844" sldId="259"/>
            <ac:spMk id="5" creationId="{5F74B59E-EDD6-4CC7-9F20-3917204EC298}"/>
          </ac:spMkLst>
        </pc:spChg>
        <pc:spChg chg="add mod">
          <ac:chgData name="Erin Prangley" userId="S::eprangley@nacdd.org::7f058b9a-f90a-4281-a8c6-5ba31926f190" providerId="AD" clId="Web-{D819760F-F9CA-51CC-03B4-CD888A713B33}" dt="2020-04-15T20:06:58.285" v="3540"/>
          <ac:spMkLst>
            <pc:docMk/>
            <pc:sldMk cId="3207180844" sldId="259"/>
            <ac:spMk id="10" creationId="{F1A2FBB8-9027-4929-BF01-B9AF60EE83F0}"/>
          </ac:spMkLst>
        </pc:spChg>
        <pc:spChg chg="add">
          <ac:chgData name="Erin Prangley" userId="S::eprangley@nacdd.org::7f058b9a-f90a-4281-a8c6-5ba31926f190" providerId="AD" clId="Web-{D819760F-F9CA-51CC-03B4-CD888A713B33}" dt="2020-04-15T20:06:58.285" v="3540"/>
          <ac:spMkLst>
            <pc:docMk/>
            <pc:sldMk cId="3207180844" sldId="259"/>
            <ac:spMk id="16" creationId="{D12DDE76-C203-4047-9998-63900085B5E8}"/>
          </ac:spMkLst>
        </pc:spChg>
        <pc:graphicFrameChg chg="add del mod modGraphic">
          <ac:chgData name="Erin Prangley" userId="S::eprangley@nacdd.org::7f058b9a-f90a-4281-a8c6-5ba31926f190" providerId="AD" clId="Web-{D819760F-F9CA-51CC-03B4-CD888A713B33}" dt="2020-04-15T20:00:19.156" v="3501"/>
          <ac:graphicFrameMkLst>
            <pc:docMk/>
            <pc:sldMk cId="3207180844" sldId="259"/>
            <ac:graphicFrameMk id="3" creationId="{00FA3CB3-482E-4730-9C3D-BA7EF7D241D9}"/>
          </ac:graphicFrameMkLst>
        </pc:graphicFrameChg>
        <pc:graphicFrameChg chg="add del mod modGraphic">
          <ac:chgData name="Erin Prangley" userId="S::eprangley@nacdd.org::7f058b9a-f90a-4281-a8c6-5ba31926f190" providerId="AD" clId="Web-{D819760F-F9CA-51CC-03B4-CD888A713B33}" dt="2020-04-15T20:06:04.988" v="3538"/>
          <ac:graphicFrameMkLst>
            <pc:docMk/>
            <pc:sldMk cId="3207180844" sldId="259"/>
            <ac:graphicFrameMk id="9" creationId="{7C4DD16B-EEA7-4E37-81AC-D28CE5912A2E}"/>
          </ac:graphicFrameMkLst>
        </pc:graphicFrameChg>
        <pc:picChg chg="add mod ord">
          <ac:chgData name="Erin Prangley" userId="S::eprangley@nacdd.org::7f058b9a-f90a-4281-a8c6-5ba31926f190" providerId="AD" clId="Web-{D819760F-F9CA-51CC-03B4-CD888A713B33}" dt="2020-04-15T20:07:20.817" v="3541" actId="14100"/>
          <ac:picMkLst>
            <pc:docMk/>
            <pc:sldMk cId="3207180844" sldId="259"/>
            <ac:picMk id="11" creationId="{17EF928A-36EB-4427-8289-68841DB15D43}"/>
          </ac:picMkLst>
        </pc:picChg>
      </pc:sldChg>
      <pc:sldChg chg="modSp add del replId modNotes">
        <pc:chgData name="Erin Prangley" userId="S::eprangley@nacdd.org::7f058b9a-f90a-4281-a8c6-5ba31926f190" providerId="AD" clId="Web-{D819760F-F9CA-51CC-03B4-CD888A713B33}" dt="2020-04-15T19:52:06.009" v="3196"/>
        <pc:sldMkLst>
          <pc:docMk/>
          <pc:sldMk cId="1550808986" sldId="260"/>
        </pc:sldMkLst>
        <pc:spChg chg="mod">
          <ac:chgData name="Erin Prangley" userId="S::eprangley@nacdd.org::7f058b9a-f90a-4281-a8c6-5ba31926f190" providerId="AD" clId="Web-{D819760F-F9CA-51CC-03B4-CD888A713B33}" dt="2020-04-15T19:22:05.072" v="621" actId="20577"/>
          <ac:spMkLst>
            <pc:docMk/>
            <pc:sldMk cId="1550808986" sldId="260"/>
            <ac:spMk id="4" creationId="{54B89752-1F49-41D1-A904-BF406CECAF29}"/>
          </ac:spMkLst>
        </pc:spChg>
        <pc:spChg chg="mod">
          <ac:chgData name="Erin Prangley" userId="S::eprangley@nacdd.org::7f058b9a-f90a-4281-a8c6-5ba31926f190" providerId="AD" clId="Web-{D819760F-F9CA-51CC-03B4-CD888A713B33}" dt="2020-04-15T19:51:33.290" v="3190" actId="20577"/>
          <ac:spMkLst>
            <pc:docMk/>
            <pc:sldMk cId="1550808986" sldId="260"/>
            <ac:spMk id="5" creationId="{5F74B59E-EDD6-4CC7-9F20-3917204EC298}"/>
          </ac:spMkLst>
        </pc:spChg>
      </pc:sldChg>
      <pc:sldChg chg="del">
        <pc:chgData name="Erin Prangley" userId="S::eprangley@nacdd.org::7f058b9a-f90a-4281-a8c6-5ba31926f190" providerId="AD" clId="Web-{D819760F-F9CA-51CC-03B4-CD888A713B33}" dt="2020-04-15T18:53:38.802" v="58"/>
        <pc:sldMkLst>
          <pc:docMk/>
          <pc:sldMk cId="3003654379" sldId="260"/>
        </pc:sldMkLst>
      </pc:sldChg>
      <pc:sldChg chg="addSp delSp modSp add replId">
        <pc:chgData name="Erin Prangley" userId="S::eprangley@nacdd.org::7f058b9a-f90a-4281-a8c6-5ba31926f190" providerId="AD" clId="Web-{D819760F-F9CA-51CC-03B4-CD888A713B33}" dt="2020-04-15T19:56:27.278" v="3435" actId="1076"/>
        <pc:sldMkLst>
          <pc:docMk/>
          <pc:sldMk cId="929192089" sldId="261"/>
        </pc:sldMkLst>
        <pc:spChg chg="add mod">
          <ac:chgData name="Erin Prangley" userId="S::eprangley@nacdd.org::7f058b9a-f90a-4281-a8c6-5ba31926f190" providerId="AD" clId="Web-{D819760F-F9CA-51CC-03B4-CD888A713B33}" dt="2020-04-15T19:56:27.278" v="3435" actId="1076"/>
          <ac:spMkLst>
            <pc:docMk/>
            <pc:sldMk cId="929192089" sldId="261"/>
            <ac:spMk id="2" creationId="{5CCB2398-CD3F-4F00-A4A4-802E24E6C2EA}"/>
          </ac:spMkLst>
        </pc:spChg>
        <pc:spChg chg="mod">
          <ac:chgData name="Erin Prangley" userId="S::eprangley@nacdd.org::7f058b9a-f90a-4281-a8c6-5ba31926f190" providerId="AD" clId="Web-{D819760F-F9CA-51CC-03B4-CD888A713B33}" dt="2020-04-15T19:50:50.258" v="3186" actId="1076"/>
          <ac:spMkLst>
            <pc:docMk/>
            <pc:sldMk cId="929192089" sldId="261"/>
            <ac:spMk id="4" creationId="{54B89752-1F49-41D1-A904-BF406CECAF29}"/>
          </ac:spMkLst>
        </pc:spChg>
        <pc:spChg chg="del mod">
          <ac:chgData name="Erin Prangley" userId="S::eprangley@nacdd.org::7f058b9a-f90a-4281-a8c6-5ba31926f190" providerId="AD" clId="Web-{D819760F-F9CA-51CC-03B4-CD888A713B33}" dt="2020-04-15T19:43:50.379" v="2593"/>
          <ac:spMkLst>
            <pc:docMk/>
            <pc:sldMk cId="929192089" sldId="261"/>
            <ac:spMk id="5" creationId="{5F74B59E-EDD6-4CC7-9F20-3917204EC298}"/>
          </ac:spMkLst>
        </pc:spChg>
      </pc:sldChg>
      <pc:sldChg chg="modSp add replId">
        <pc:chgData name="Erin Prangley" userId="S::eprangley@nacdd.org::7f058b9a-f90a-4281-a8c6-5ba31926f190" providerId="AD" clId="Web-{D819760F-F9CA-51CC-03B4-CD888A713B33}" dt="2020-04-15T19:56:01.746" v="3429" actId="14100"/>
        <pc:sldMkLst>
          <pc:docMk/>
          <pc:sldMk cId="1287865486" sldId="262"/>
        </pc:sldMkLst>
        <pc:spChg chg="mod">
          <ac:chgData name="Erin Prangley" userId="S::eprangley@nacdd.org::7f058b9a-f90a-4281-a8c6-5ba31926f190" providerId="AD" clId="Web-{D819760F-F9CA-51CC-03B4-CD888A713B33}" dt="2020-04-15T19:56:01.746" v="3429" actId="14100"/>
          <ac:spMkLst>
            <pc:docMk/>
            <pc:sldMk cId="1287865486" sldId="262"/>
            <ac:spMk id="5" creationId="{5F74B59E-EDD6-4CC7-9F20-3917204EC298}"/>
          </ac:spMkLst>
        </pc:spChg>
      </pc:sldChg>
      <pc:sldChg chg="del">
        <pc:chgData name="Erin Prangley" userId="S::eprangley@nacdd.org::7f058b9a-f90a-4281-a8c6-5ba31926f190" providerId="AD" clId="Web-{D819760F-F9CA-51CC-03B4-CD888A713B33}" dt="2020-04-15T18:53:38.786" v="53"/>
        <pc:sldMkLst>
          <pc:docMk/>
          <pc:sldMk cId="1854832913" sldId="262"/>
        </pc:sldMkLst>
      </pc:sldChg>
      <pc:sldChg chg="addSp modSp add replId">
        <pc:chgData name="Erin Prangley" userId="S::eprangley@nacdd.org::7f058b9a-f90a-4281-a8c6-5ba31926f190" providerId="AD" clId="Web-{D819760F-F9CA-51CC-03B4-CD888A713B33}" dt="2020-04-15T19:55:16.324" v="3423" actId="1076"/>
        <pc:sldMkLst>
          <pc:docMk/>
          <pc:sldMk cId="1841951974" sldId="263"/>
        </pc:sldMkLst>
        <pc:spChg chg="add mod">
          <ac:chgData name="Erin Prangley" userId="S::eprangley@nacdd.org::7f058b9a-f90a-4281-a8c6-5ba31926f190" providerId="AD" clId="Web-{D819760F-F9CA-51CC-03B4-CD888A713B33}" dt="2020-04-15T19:55:16.324" v="3423" actId="1076"/>
          <ac:spMkLst>
            <pc:docMk/>
            <pc:sldMk cId="1841951974" sldId="263"/>
            <ac:spMk id="2" creationId="{F51DEB5E-EF96-4901-B483-9ECFE5473AA4}"/>
          </ac:spMkLst>
        </pc:spChg>
      </pc:sldChg>
      <pc:sldChg chg="add del replId">
        <pc:chgData name="Erin Prangley" userId="S::eprangley@nacdd.org::7f058b9a-f90a-4281-a8c6-5ba31926f190" providerId="AD" clId="Web-{D819760F-F9CA-51CC-03B4-CD888A713B33}" dt="2020-04-15T19:51:49.900" v="3194"/>
        <pc:sldMkLst>
          <pc:docMk/>
          <pc:sldMk cId="2081285511" sldId="263"/>
        </pc:sldMkLst>
      </pc:sldChg>
      <pc:sldChg chg="del">
        <pc:chgData name="Erin Prangley" userId="S::eprangley@nacdd.org::7f058b9a-f90a-4281-a8c6-5ba31926f190" providerId="AD" clId="Web-{D819760F-F9CA-51CC-03B4-CD888A713B33}" dt="2020-04-15T18:53:38.740" v="40"/>
        <pc:sldMkLst>
          <pc:docMk/>
          <pc:sldMk cId="2292026440" sldId="264"/>
        </pc:sldMkLst>
      </pc:sldChg>
      <pc:sldChg chg="modSp add ord replId">
        <pc:chgData name="Erin Prangley" userId="S::eprangley@nacdd.org::7f058b9a-f90a-4281-a8c6-5ba31926f190" providerId="AD" clId="Web-{D819760F-F9CA-51CC-03B4-CD888A713B33}" dt="2020-04-15T20:11:07.788" v="3597" actId="14100"/>
        <pc:sldMkLst>
          <pc:docMk/>
          <pc:sldMk cId="3352665764" sldId="264"/>
        </pc:sldMkLst>
        <pc:spChg chg="mod">
          <ac:chgData name="Erin Prangley" userId="S::eprangley@nacdd.org::7f058b9a-f90a-4281-a8c6-5ba31926f190" providerId="AD" clId="Web-{D819760F-F9CA-51CC-03B4-CD888A713B33}" dt="2020-04-15T20:11:07.788" v="3597" actId="14100"/>
          <ac:spMkLst>
            <pc:docMk/>
            <pc:sldMk cId="3352665764" sldId="264"/>
            <ac:spMk id="4" creationId="{54B89752-1F49-41D1-A904-BF406CECAF29}"/>
          </ac:spMkLst>
        </pc:spChg>
      </pc:sldChg>
      <pc:sldChg chg="addSp delSp modSp add replId">
        <pc:chgData name="Erin Prangley" userId="S::eprangley@nacdd.org::7f058b9a-f90a-4281-a8c6-5ba31926f190" providerId="AD" clId="Web-{D819760F-F9CA-51CC-03B4-CD888A713B33}" dt="2020-04-15T20:12:54.242" v="3607" actId="20577"/>
        <pc:sldMkLst>
          <pc:docMk/>
          <pc:sldMk cId="46220986" sldId="265"/>
        </pc:sldMkLst>
        <pc:spChg chg="mod">
          <ac:chgData name="Erin Prangley" userId="S::eprangley@nacdd.org::7f058b9a-f90a-4281-a8c6-5ba31926f190" providerId="AD" clId="Web-{D819760F-F9CA-51CC-03B4-CD888A713B33}" dt="2020-04-15T20:12:54.242" v="3607" actId="20577"/>
          <ac:spMkLst>
            <pc:docMk/>
            <pc:sldMk cId="46220986" sldId="265"/>
            <ac:spMk id="4" creationId="{54B89752-1F49-41D1-A904-BF406CECAF29}"/>
          </ac:spMkLst>
        </pc:spChg>
        <pc:spChg chg="mod">
          <ac:chgData name="Erin Prangley" userId="S::eprangley@nacdd.org::7f058b9a-f90a-4281-a8c6-5ba31926f190" providerId="AD" clId="Web-{D819760F-F9CA-51CC-03B4-CD888A713B33}" dt="2020-04-15T20:08:25.583" v="3545" actId="1076"/>
          <ac:spMkLst>
            <pc:docMk/>
            <pc:sldMk cId="46220986" sldId="265"/>
            <ac:spMk id="5" creationId="{5F74B59E-EDD6-4CC7-9F20-3917204EC298}"/>
          </ac:spMkLst>
        </pc:spChg>
        <pc:picChg chg="add mod">
          <ac:chgData name="Erin Prangley" userId="S::eprangley@nacdd.org::7f058b9a-f90a-4281-a8c6-5ba31926f190" providerId="AD" clId="Web-{D819760F-F9CA-51CC-03B4-CD888A713B33}" dt="2020-04-15T20:08:53.224" v="3549" actId="14100"/>
          <ac:picMkLst>
            <pc:docMk/>
            <pc:sldMk cId="46220986" sldId="265"/>
            <ac:picMk id="3" creationId="{1AD2F03D-AEEA-468C-AE40-2274B8DD06AC}"/>
          </ac:picMkLst>
        </pc:picChg>
        <pc:picChg chg="del">
          <ac:chgData name="Erin Prangley" userId="S::eprangley@nacdd.org::7f058b9a-f90a-4281-a8c6-5ba31926f190" providerId="AD" clId="Web-{D819760F-F9CA-51CC-03B4-CD888A713B33}" dt="2020-04-15T20:08:17.849" v="3543"/>
          <ac:picMkLst>
            <pc:docMk/>
            <pc:sldMk cId="46220986" sldId="265"/>
            <ac:picMk id="11" creationId="{17EF928A-36EB-4427-8289-68841DB15D43}"/>
          </ac:picMkLst>
        </pc:picChg>
      </pc:sldChg>
      <pc:sldChg chg="del">
        <pc:chgData name="Erin Prangley" userId="S::eprangley@nacdd.org::7f058b9a-f90a-4281-a8c6-5ba31926f190" providerId="AD" clId="Web-{D819760F-F9CA-51CC-03B4-CD888A713B33}" dt="2020-04-15T18:53:38.802" v="59"/>
        <pc:sldMkLst>
          <pc:docMk/>
          <pc:sldMk cId="1017763906" sldId="265"/>
        </pc:sldMkLst>
      </pc:sldChg>
      <pc:sldChg chg="del">
        <pc:chgData name="Erin Prangley" userId="S::eprangley@nacdd.org::7f058b9a-f90a-4281-a8c6-5ba31926f190" providerId="AD" clId="Web-{D819760F-F9CA-51CC-03B4-CD888A713B33}" dt="2020-04-15T18:53:38.771" v="52"/>
        <pc:sldMkLst>
          <pc:docMk/>
          <pc:sldMk cId="1451134027" sldId="266"/>
        </pc:sldMkLst>
      </pc:sldChg>
      <pc:sldChg chg="addSp delSp modSp add replId">
        <pc:chgData name="Erin Prangley" userId="S::eprangley@nacdd.org::7f058b9a-f90a-4281-a8c6-5ba31926f190" providerId="AD" clId="Web-{D819760F-F9CA-51CC-03B4-CD888A713B33}" dt="2020-04-15T20:13:19.008" v="3612" actId="20577"/>
        <pc:sldMkLst>
          <pc:docMk/>
          <pc:sldMk cId="1744286579" sldId="266"/>
        </pc:sldMkLst>
        <pc:spChg chg="mod">
          <ac:chgData name="Erin Prangley" userId="S::eprangley@nacdd.org::7f058b9a-f90a-4281-a8c6-5ba31926f190" providerId="AD" clId="Web-{D819760F-F9CA-51CC-03B4-CD888A713B33}" dt="2020-04-15T20:13:19.008" v="3612" actId="20577"/>
          <ac:spMkLst>
            <pc:docMk/>
            <pc:sldMk cId="1744286579" sldId="266"/>
            <ac:spMk id="4" creationId="{54B89752-1F49-41D1-A904-BF406CECAF29}"/>
          </ac:spMkLst>
        </pc:spChg>
        <pc:picChg chg="del">
          <ac:chgData name="Erin Prangley" userId="S::eprangley@nacdd.org::7f058b9a-f90a-4281-a8c6-5ba31926f190" providerId="AD" clId="Web-{D819760F-F9CA-51CC-03B4-CD888A713B33}" dt="2020-04-15T20:09:24.209" v="3552"/>
          <ac:picMkLst>
            <pc:docMk/>
            <pc:sldMk cId="1744286579" sldId="266"/>
            <ac:picMk id="3" creationId="{1AD2F03D-AEEA-468C-AE40-2274B8DD06AC}"/>
          </ac:picMkLst>
        </pc:picChg>
        <pc:picChg chg="add mod">
          <ac:chgData name="Erin Prangley" userId="S::eprangley@nacdd.org::7f058b9a-f90a-4281-a8c6-5ba31926f190" providerId="AD" clId="Web-{D819760F-F9CA-51CC-03B4-CD888A713B33}" dt="2020-04-15T20:09:52.897" v="3556" actId="14100"/>
          <ac:picMkLst>
            <pc:docMk/>
            <pc:sldMk cId="1744286579" sldId="266"/>
            <ac:picMk id="6" creationId="{A804F8C2-7EB9-47D6-BB97-887A063E0BC9}"/>
          </ac:picMkLst>
        </pc:picChg>
      </pc:sldChg>
      <pc:sldChg chg="add del replId">
        <pc:chgData name="Erin Prangley" userId="S::eprangley@nacdd.org::7f058b9a-f90a-4281-a8c6-5ba31926f190" providerId="AD" clId="Web-{D819760F-F9CA-51CC-03B4-CD888A713B33}" dt="2020-04-15T20:12:06.805" v="3599"/>
        <pc:sldMkLst>
          <pc:docMk/>
          <pc:sldMk cId="1743360301" sldId="267"/>
        </pc:sldMkLst>
      </pc:sldChg>
      <pc:sldChg chg="del">
        <pc:chgData name="Erin Prangley" userId="S::eprangley@nacdd.org::7f058b9a-f90a-4281-a8c6-5ba31926f190" providerId="AD" clId="Web-{D819760F-F9CA-51CC-03B4-CD888A713B33}" dt="2020-04-15T18:53:38.802" v="60"/>
        <pc:sldMkLst>
          <pc:docMk/>
          <pc:sldMk cId="3364588456" sldId="268"/>
        </pc:sldMkLst>
      </pc:sldChg>
      <pc:sldChg chg="del">
        <pc:chgData name="Erin Prangley" userId="S::eprangley@nacdd.org::7f058b9a-f90a-4281-a8c6-5ba31926f190" providerId="AD" clId="Web-{D819760F-F9CA-51CC-03B4-CD888A713B33}" dt="2020-04-15T18:53:38.786" v="54"/>
        <pc:sldMkLst>
          <pc:docMk/>
          <pc:sldMk cId="1596768698" sldId="269"/>
        </pc:sldMkLst>
      </pc:sldChg>
      <pc:sldChg chg="del">
        <pc:chgData name="Erin Prangley" userId="S::eprangley@nacdd.org::7f058b9a-f90a-4281-a8c6-5ba31926f190" providerId="AD" clId="Web-{D819760F-F9CA-51CC-03B4-CD888A713B33}" dt="2020-04-15T18:53:38.786" v="57"/>
        <pc:sldMkLst>
          <pc:docMk/>
          <pc:sldMk cId="1042273494" sldId="270"/>
        </pc:sldMkLst>
      </pc:sldChg>
      <pc:sldChg chg="del">
        <pc:chgData name="Erin Prangley" userId="S::eprangley@nacdd.org::7f058b9a-f90a-4281-a8c6-5ba31926f190" providerId="AD" clId="Web-{D819760F-F9CA-51CC-03B4-CD888A713B33}" dt="2020-04-15T18:53:38.755" v="44"/>
        <pc:sldMkLst>
          <pc:docMk/>
          <pc:sldMk cId="3389627817" sldId="273"/>
        </pc:sldMkLst>
      </pc:sldChg>
      <pc:sldChg chg="del">
        <pc:chgData name="Erin Prangley" userId="S::eprangley@nacdd.org::7f058b9a-f90a-4281-a8c6-5ba31926f190" providerId="AD" clId="Web-{D819760F-F9CA-51CC-03B4-CD888A713B33}" dt="2020-04-15T18:53:38.771" v="50"/>
        <pc:sldMkLst>
          <pc:docMk/>
          <pc:sldMk cId="2556659151" sldId="274"/>
        </pc:sldMkLst>
      </pc:sldChg>
      <pc:sldChg chg="del">
        <pc:chgData name="Erin Prangley" userId="S::eprangley@nacdd.org::7f058b9a-f90a-4281-a8c6-5ba31926f190" providerId="AD" clId="Web-{D819760F-F9CA-51CC-03B4-CD888A713B33}" dt="2020-04-15T18:53:38.755" v="48"/>
        <pc:sldMkLst>
          <pc:docMk/>
          <pc:sldMk cId="2394033091" sldId="275"/>
        </pc:sldMkLst>
      </pc:sldChg>
      <pc:sldChg chg="del">
        <pc:chgData name="Erin Prangley" userId="S::eprangley@nacdd.org::7f058b9a-f90a-4281-a8c6-5ba31926f190" providerId="AD" clId="Web-{D819760F-F9CA-51CC-03B4-CD888A713B33}" dt="2020-04-15T18:53:38.755" v="47"/>
        <pc:sldMkLst>
          <pc:docMk/>
          <pc:sldMk cId="1358249430" sldId="276"/>
        </pc:sldMkLst>
      </pc:sldChg>
      <pc:sldChg chg="del">
        <pc:chgData name="Erin Prangley" userId="S::eprangley@nacdd.org::7f058b9a-f90a-4281-a8c6-5ba31926f190" providerId="AD" clId="Web-{D819760F-F9CA-51CC-03B4-CD888A713B33}" dt="2020-04-15T18:53:38.786" v="55"/>
        <pc:sldMkLst>
          <pc:docMk/>
          <pc:sldMk cId="2979361" sldId="277"/>
        </pc:sldMkLst>
      </pc:sldChg>
      <pc:sldChg chg="del">
        <pc:chgData name="Erin Prangley" userId="S::eprangley@nacdd.org::7f058b9a-f90a-4281-a8c6-5ba31926f190" providerId="AD" clId="Web-{D819760F-F9CA-51CC-03B4-CD888A713B33}" dt="2020-04-15T18:53:38.771" v="51"/>
        <pc:sldMkLst>
          <pc:docMk/>
          <pc:sldMk cId="2216703408" sldId="279"/>
        </pc:sldMkLst>
      </pc:sldChg>
      <pc:sldChg chg="del">
        <pc:chgData name="Erin Prangley" userId="S::eprangley@nacdd.org::7f058b9a-f90a-4281-a8c6-5ba31926f190" providerId="AD" clId="Web-{D819760F-F9CA-51CC-03B4-CD888A713B33}" dt="2020-04-15T18:53:38.755" v="45"/>
        <pc:sldMkLst>
          <pc:docMk/>
          <pc:sldMk cId="3178233736" sldId="280"/>
        </pc:sldMkLst>
      </pc:sldChg>
      <pc:sldChg chg="del">
        <pc:chgData name="Erin Prangley" userId="S::eprangley@nacdd.org::7f058b9a-f90a-4281-a8c6-5ba31926f190" providerId="AD" clId="Web-{D819760F-F9CA-51CC-03B4-CD888A713B33}" dt="2020-04-15T18:53:38.755" v="46"/>
        <pc:sldMkLst>
          <pc:docMk/>
          <pc:sldMk cId="4135123071" sldId="281"/>
        </pc:sldMkLst>
      </pc:sldChg>
      <pc:sldChg chg="del">
        <pc:chgData name="Erin Prangley" userId="S::eprangley@nacdd.org::7f058b9a-f90a-4281-a8c6-5ba31926f190" providerId="AD" clId="Web-{D819760F-F9CA-51CC-03B4-CD888A713B33}" dt="2020-04-15T18:53:38.755" v="43"/>
        <pc:sldMkLst>
          <pc:docMk/>
          <pc:sldMk cId="2311287984" sldId="282"/>
        </pc:sldMkLst>
      </pc:sldChg>
      <pc:sldChg chg="del">
        <pc:chgData name="Erin Prangley" userId="S::eprangley@nacdd.org::7f058b9a-f90a-4281-a8c6-5ba31926f190" providerId="AD" clId="Web-{D819760F-F9CA-51CC-03B4-CD888A713B33}" dt="2020-04-15T18:53:38.755" v="42"/>
        <pc:sldMkLst>
          <pc:docMk/>
          <pc:sldMk cId="1398630238" sldId="283"/>
        </pc:sldMkLst>
      </pc:sldChg>
      <pc:sldChg chg="del">
        <pc:chgData name="Erin Prangley" userId="S::eprangley@nacdd.org::7f058b9a-f90a-4281-a8c6-5ba31926f190" providerId="AD" clId="Web-{D819760F-F9CA-51CC-03B4-CD888A713B33}" dt="2020-04-15T18:53:38.786" v="56"/>
        <pc:sldMkLst>
          <pc:docMk/>
          <pc:sldMk cId="1953310461" sldId="284"/>
        </pc:sldMkLst>
      </pc:sldChg>
      <pc:sldChg chg="del">
        <pc:chgData name="Erin Prangley" userId="S::eprangley@nacdd.org::7f058b9a-f90a-4281-a8c6-5ba31926f190" providerId="AD" clId="Web-{D819760F-F9CA-51CC-03B4-CD888A713B33}" dt="2020-04-15T18:53:38.755" v="41"/>
        <pc:sldMkLst>
          <pc:docMk/>
          <pc:sldMk cId="3510676609" sldId="285"/>
        </pc:sldMkLst>
      </pc:sldChg>
      <pc:sldChg chg="del">
        <pc:chgData name="Erin Prangley" userId="S::eprangley@nacdd.org::7f058b9a-f90a-4281-a8c6-5ba31926f190" providerId="AD" clId="Web-{D819760F-F9CA-51CC-03B4-CD888A713B33}" dt="2020-04-15T18:53:38.740" v="39"/>
        <pc:sldMkLst>
          <pc:docMk/>
          <pc:sldMk cId="4237772415" sldId="286"/>
        </pc:sldMkLst>
      </pc:sldChg>
      <pc:sldChg chg="del">
        <pc:chgData name="Erin Prangley" userId="S::eprangley@nacdd.org::7f058b9a-f90a-4281-a8c6-5ba31926f190" providerId="AD" clId="Web-{D819760F-F9CA-51CC-03B4-CD888A713B33}" dt="2020-04-15T18:53:38.771" v="49"/>
        <pc:sldMkLst>
          <pc:docMk/>
          <pc:sldMk cId="2842943766" sldId="287"/>
        </pc:sldMkLst>
      </pc:sldChg>
    </pc:docChg>
  </pc:docChgLst>
  <pc:docChgLst>
    <pc:chgData name="Erin Prangley" userId="S::eprangley@nacdd.org::7f058b9a-f90a-4281-a8c6-5ba31926f190" providerId="AD" clId="Web-{E1AB6195-F4CC-9A32-D7A3-6B5EB47AB422}"/>
    <pc:docChg chg="addSld delSld modSld">
      <pc:chgData name="Erin Prangley" userId="S::eprangley@nacdd.org::7f058b9a-f90a-4281-a8c6-5ba31926f190" providerId="AD" clId="Web-{E1AB6195-F4CC-9A32-D7A3-6B5EB47AB422}" dt="2020-05-13T17:55:05.719" v="5313" actId="20577"/>
      <pc:docMkLst>
        <pc:docMk/>
      </pc:docMkLst>
      <pc:sldChg chg="modSp">
        <pc:chgData name="Erin Prangley" userId="S::eprangley@nacdd.org::7f058b9a-f90a-4281-a8c6-5ba31926f190" providerId="AD" clId="Web-{E1AB6195-F4CC-9A32-D7A3-6B5EB47AB422}" dt="2020-05-13T12:39:33.085" v="2" actId="20577"/>
        <pc:sldMkLst>
          <pc:docMk/>
          <pc:sldMk cId="1731942061" sldId="256"/>
        </pc:sldMkLst>
        <pc:spChg chg="mod">
          <ac:chgData name="Erin Prangley" userId="S::eprangley@nacdd.org::7f058b9a-f90a-4281-a8c6-5ba31926f190" providerId="AD" clId="Web-{E1AB6195-F4CC-9A32-D7A3-6B5EB47AB422}" dt="2020-05-13T12:39:33.085" v="2" actId="20577"/>
          <ac:spMkLst>
            <pc:docMk/>
            <pc:sldMk cId="1731942061" sldId="256"/>
            <ac:spMk id="2" creationId="{00000000-0000-0000-0000-000000000000}"/>
          </ac:spMkLst>
        </pc:spChg>
      </pc:sldChg>
      <pc:sldChg chg="delSp modSp">
        <pc:chgData name="Erin Prangley" userId="S::eprangley@nacdd.org::7f058b9a-f90a-4281-a8c6-5ba31926f190" providerId="AD" clId="Web-{E1AB6195-F4CC-9A32-D7A3-6B5EB47AB422}" dt="2020-05-13T17:50:12.019" v="5127" actId="20577"/>
        <pc:sldMkLst>
          <pc:docMk/>
          <pc:sldMk cId="911751052" sldId="257"/>
        </pc:sldMkLst>
        <pc:spChg chg="mod">
          <ac:chgData name="Erin Prangley" userId="S::eprangley@nacdd.org::7f058b9a-f90a-4281-a8c6-5ba31926f190" providerId="AD" clId="Web-{E1AB6195-F4CC-9A32-D7A3-6B5EB47AB422}" dt="2020-05-13T17:50:12.019" v="5127" actId="20577"/>
          <ac:spMkLst>
            <pc:docMk/>
            <pc:sldMk cId="911751052" sldId="257"/>
            <ac:spMk id="2" creationId="{AAE57FFF-3A2B-47BB-B5A5-1D83BF53A93F}"/>
          </ac:spMkLst>
        </pc:spChg>
        <pc:spChg chg="mod">
          <ac:chgData name="Erin Prangley" userId="S::eprangley@nacdd.org::7f058b9a-f90a-4281-a8c6-5ba31926f190" providerId="AD" clId="Web-{E1AB6195-F4CC-9A32-D7A3-6B5EB47AB422}" dt="2020-05-13T13:55:47.024" v="2206" actId="14100"/>
          <ac:spMkLst>
            <pc:docMk/>
            <pc:sldMk cId="911751052" sldId="257"/>
            <ac:spMk id="4" creationId="{54B89752-1F49-41D1-A904-BF406CECAF29}"/>
          </ac:spMkLst>
        </pc:spChg>
        <pc:spChg chg="del">
          <ac:chgData name="Erin Prangley" userId="S::eprangley@nacdd.org::7f058b9a-f90a-4281-a8c6-5ba31926f190" providerId="AD" clId="Web-{E1AB6195-F4CC-9A32-D7A3-6B5EB47AB422}" dt="2020-05-13T13:55:53.133" v="2207"/>
          <ac:spMkLst>
            <pc:docMk/>
            <pc:sldMk cId="911751052" sldId="257"/>
            <ac:spMk id="5" creationId="{5F74B59E-EDD6-4CC7-9F20-3917204EC298}"/>
          </ac:spMkLst>
        </pc:spChg>
      </pc:sldChg>
      <pc:sldChg chg="del">
        <pc:chgData name="Erin Prangley" userId="S::eprangley@nacdd.org::7f058b9a-f90a-4281-a8c6-5ba31926f190" providerId="AD" clId="Web-{E1AB6195-F4CC-9A32-D7A3-6B5EB47AB422}" dt="2020-05-13T14:26:23.305" v="2282"/>
        <pc:sldMkLst>
          <pc:docMk/>
          <pc:sldMk cId="3457703119" sldId="272"/>
        </pc:sldMkLst>
      </pc:sldChg>
      <pc:sldChg chg="modSp add replId">
        <pc:chgData name="Erin Prangley" userId="S::eprangley@nacdd.org::7f058b9a-f90a-4281-a8c6-5ba31926f190" providerId="AD" clId="Web-{E1AB6195-F4CC-9A32-D7A3-6B5EB47AB422}" dt="2020-05-13T17:55:00.844" v="5311" actId="20577"/>
        <pc:sldMkLst>
          <pc:docMk/>
          <pc:sldMk cId="1198034152" sldId="273"/>
        </pc:sldMkLst>
        <pc:spChg chg="mod">
          <ac:chgData name="Erin Prangley" userId="S::eprangley@nacdd.org::7f058b9a-f90a-4281-a8c6-5ba31926f190" providerId="AD" clId="Web-{E1AB6195-F4CC-9A32-D7A3-6B5EB47AB422}" dt="2020-05-13T17:55:00.844" v="5311" actId="20577"/>
          <ac:spMkLst>
            <pc:docMk/>
            <pc:sldMk cId="1198034152" sldId="273"/>
            <ac:spMk id="2" creationId="{AAE57FFF-3A2B-47BB-B5A5-1D83BF53A93F}"/>
          </ac:spMkLst>
        </pc:spChg>
        <pc:spChg chg="mod">
          <ac:chgData name="Erin Prangley" userId="S::eprangley@nacdd.org::7f058b9a-f90a-4281-a8c6-5ba31926f190" providerId="AD" clId="Web-{E1AB6195-F4CC-9A32-D7A3-6B5EB47AB422}" dt="2020-05-13T17:52:40.705" v="5166" actId="1076"/>
          <ac:spMkLst>
            <pc:docMk/>
            <pc:sldMk cId="1198034152" sldId="273"/>
            <ac:spMk id="4" creationId="{54B89752-1F49-41D1-A904-BF406CECAF29}"/>
          </ac:spMkLst>
        </pc:spChg>
      </pc:sldChg>
      <pc:sldChg chg="modSp add replId">
        <pc:chgData name="Erin Prangley" userId="S::eprangley@nacdd.org::7f058b9a-f90a-4281-a8c6-5ba31926f190" providerId="AD" clId="Web-{E1AB6195-F4CC-9A32-D7A3-6B5EB47AB422}" dt="2020-05-13T17:54:46.514" v="5308" actId="20577"/>
        <pc:sldMkLst>
          <pc:docMk/>
          <pc:sldMk cId="650795028" sldId="274"/>
        </pc:sldMkLst>
        <pc:spChg chg="mod">
          <ac:chgData name="Erin Prangley" userId="S::eprangley@nacdd.org::7f058b9a-f90a-4281-a8c6-5ba31926f190" providerId="AD" clId="Web-{E1AB6195-F4CC-9A32-D7A3-6B5EB47AB422}" dt="2020-05-13T17:54:46.514" v="5308" actId="20577"/>
          <ac:spMkLst>
            <pc:docMk/>
            <pc:sldMk cId="650795028" sldId="274"/>
            <ac:spMk id="2" creationId="{AAE57FFF-3A2B-47BB-B5A5-1D83BF53A93F}"/>
          </ac:spMkLst>
        </pc:spChg>
      </pc:sldChg>
      <pc:sldChg chg="addSp delSp modSp add replId">
        <pc:chgData name="Erin Prangley" userId="S::eprangley@nacdd.org::7f058b9a-f90a-4281-a8c6-5ba31926f190" providerId="AD" clId="Web-{E1AB6195-F4CC-9A32-D7A3-6B5EB47AB422}" dt="2020-05-13T17:39:39.348" v="4704" actId="20577"/>
        <pc:sldMkLst>
          <pc:docMk/>
          <pc:sldMk cId="3381193161" sldId="275"/>
        </pc:sldMkLst>
        <pc:spChg chg="del mod">
          <ac:chgData name="Erin Prangley" userId="S::eprangley@nacdd.org::7f058b9a-f90a-4281-a8c6-5ba31926f190" providerId="AD" clId="Web-{E1AB6195-F4CC-9A32-D7A3-6B5EB47AB422}" dt="2020-05-13T16:51:13.733" v="2701"/>
          <ac:spMkLst>
            <pc:docMk/>
            <pc:sldMk cId="3381193161" sldId="275"/>
            <ac:spMk id="2" creationId="{AAE57FFF-3A2B-47BB-B5A5-1D83BF53A93F}"/>
          </ac:spMkLst>
        </pc:spChg>
        <pc:spChg chg="add del mod">
          <ac:chgData name="Erin Prangley" userId="S::eprangley@nacdd.org::7f058b9a-f90a-4281-a8c6-5ba31926f190" providerId="AD" clId="Web-{E1AB6195-F4CC-9A32-D7A3-6B5EB47AB422}" dt="2020-05-13T16:51:19.483" v="2702"/>
          <ac:spMkLst>
            <pc:docMk/>
            <pc:sldMk cId="3381193161" sldId="275"/>
            <ac:spMk id="3" creationId="{1CBDFD1F-9002-4A05-B9CD-18FB35EC3789}"/>
          </ac:spMkLst>
        </pc:spChg>
        <pc:spChg chg="mod">
          <ac:chgData name="Erin Prangley" userId="S::eprangley@nacdd.org::7f058b9a-f90a-4281-a8c6-5ba31926f190" providerId="AD" clId="Web-{E1AB6195-F4CC-9A32-D7A3-6B5EB47AB422}" dt="2020-05-13T16:52:23.186" v="2704" actId="1076"/>
          <ac:spMkLst>
            <pc:docMk/>
            <pc:sldMk cId="3381193161" sldId="275"/>
            <ac:spMk id="4" creationId="{54B89752-1F49-41D1-A904-BF406CECAF29}"/>
          </ac:spMkLst>
        </pc:spChg>
        <pc:spChg chg="add mod">
          <ac:chgData name="Erin Prangley" userId="S::eprangley@nacdd.org::7f058b9a-f90a-4281-a8c6-5ba31926f190" providerId="AD" clId="Web-{E1AB6195-F4CC-9A32-D7A3-6B5EB47AB422}" dt="2020-05-13T17:39:39.348" v="4704" actId="20577"/>
          <ac:spMkLst>
            <pc:docMk/>
            <pc:sldMk cId="3381193161" sldId="275"/>
            <ac:spMk id="6" creationId="{C3FB2276-309E-4186-8ABB-12B6C367757A}"/>
          </ac:spMkLst>
        </pc:spChg>
        <pc:spChg chg="add mod">
          <ac:chgData name="Erin Prangley" userId="S::eprangley@nacdd.org::7f058b9a-f90a-4281-a8c6-5ba31926f190" providerId="AD" clId="Web-{E1AB6195-F4CC-9A32-D7A3-6B5EB47AB422}" dt="2020-05-13T17:32:57.966" v="4679"/>
          <ac:spMkLst>
            <pc:docMk/>
            <pc:sldMk cId="3381193161" sldId="275"/>
            <ac:spMk id="7" creationId="{95AF4033-1E00-47BC-B69C-26A5D3B0DC95}"/>
          </ac:spMkLst>
        </pc:spChg>
      </pc:sldChg>
    </pc:docChg>
  </pc:docChgLst>
  <pc:docChgLst>
    <pc:chgData name="Erin Prangley" userId="S::eprangley@nacdd.org::7f058b9a-f90a-4281-a8c6-5ba31926f190" providerId="AD" clId="Web-{0711AFCA-D5B5-34B4-480B-031763E9ADB2}"/>
    <pc:docChg chg="addSld delSld modSld sldOrd">
      <pc:chgData name="Erin Prangley" userId="S::eprangley@nacdd.org::7f058b9a-f90a-4281-a8c6-5ba31926f190" providerId="AD" clId="Web-{0711AFCA-D5B5-34B4-480B-031763E9ADB2}" dt="2020-04-22T21:20:25.034" v="2143"/>
      <pc:docMkLst>
        <pc:docMk/>
      </pc:docMkLst>
      <pc:sldChg chg="modSp">
        <pc:chgData name="Erin Prangley" userId="S::eprangley@nacdd.org::7f058b9a-f90a-4281-a8c6-5ba31926f190" providerId="AD" clId="Web-{0711AFCA-D5B5-34B4-480B-031763E9ADB2}" dt="2020-04-22T18:29:15.935" v="3" actId="20577"/>
        <pc:sldMkLst>
          <pc:docMk/>
          <pc:sldMk cId="1731942061" sldId="256"/>
        </pc:sldMkLst>
        <pc:spChg chg="mod">
          <ac:chgData name="Erin Prangley" userId="S::eprangley@nacdd.org::7f058b9a-f90a-4281-a8c6-5ba31926f190" providerId="AD" clId="Web-{0711AFCA-D5B5-34B4-480B-031763E9ADB2}" dt="2020-04-22T18:29:15.935" v="3" actId="20577"/>
          <ac:spMkLst>
            <pc:docMk/>
            <pc:sldMk cId="1731942061" sldId="256"/>
            <ac:spMk id="2" creationId="{00000000-0000-0000-0000-000000000000}"/>
          </ac:spMkLst>
        </pc:spChg>
      </pc:sldChg>
      <pc:sldChg chg="modSp modNotes">
        <pc:chgData name="Erin Prangley" userId="S::eprangley@nacdd.org::7f058b9a-f90a-4281-a8c6-5ba31926f190" providerId="AD" clId="Web-{0711AFCA-D5B5-34B4-480B-031763E9ADB2}" dt="2020-04-22T21:20:00.455" v="2139"/>
        <pc:sldMkLst>
          <pc:docMk/>
          <pc:sldMk cId="911751052" sldId="257"/>
        </pc:sldMkLst>
        <pc:spChg chg="mod">
          <ac:chgData name="Erin Prangley" userId="S::eprangley@nacdd.org::7f058b9a-f90a-4281-a8c6-5ba31926f190" providerId="AD" clId="Web-{0711AFCA-D5B5-34B4-480B-031763E9ADB2}" dt="2020-04-22T21:17:47.728" v="2081" actId="1076"/>
          <ac:spMkLst>
            <pc:docMk/>
            <pc:sldMk cId="911751052" sldId="257"/>
            <ac:spMk id="4" creationId="{54B89752-1F49-41D1-A904-BF406CECAF29}"/>
          </ac:spMkLst>
        </pc:spChg>
        <pc:spChg chg="mod">
          <ac:chgData name="Erin Prangley" userId="S::eprangley@nacdd.org::7f058b9a-f90a-4281-a8c6-5ba31926f190" providerId="AD" clId="Web-{0711AFCA-D5B5-34B4-480B-031763E9ADB2}" dt="2020-04-22T21:19:52.345" v="2137" actId="20577"/>
          <ac:spMkLst>
            <pc:docMk/>
            <pc:sldMk cId="911751052" sldId="257"/>
            <ac:spMk id="5" creationId="{5F74B59E-EDD6-4CC7-9F20-3917204EC298}"/>
          </ac:spMkLst>
        </pc:spChg>
      </pc:sldChg>
      <pc:sldChg chg="del">
        <pc:chgData name="Erin Prangley" userId="S::eprangley@nacdd.org::7f058b9a-f90a-4281-a8c6-5ba31926f190" providerId="AD" clId="Web-{0711AFCA-D5B5-34B4-480B-031763E9ADB2}" dt="2020-04-22T19:57:22.064" v="1949"/>
        <pc:sldMkLst>
          <pc:docMk/>
          <pc:sldMk cId="3207180844" sldId="259"/>
        </pc:sldMkLst>
      </pc:sldChg>
      <pc:sldChg chg="modSp ord modNotes">
        <pc:chgData name="Erin Prangley" userId="S::eprangley@nacdd.org::7f058b9a-f90a-4281-a8c6-5ba31926f190" providerId="AD" clId="Web-{0711AFCA-D5B5-34B4-480B-031763E9ADB2}" dt="2020-04-22T21:20:18.940" v="2142"/>
        <pc:sldMkLst>
          <pc:docMk/>
          <pc:sldMk cId="929192089" sldId="261"/>
        </pc:sldMkLst>
        <pc:spChg chg="mod">
          <ac:chgData name="Erin Prangley" userId="S::eprangley@nacdd.org::7f058b9a-f90a-4281-a8c6-5ba31926f190" providerId="AD" clId="Web-{0711AFCA-D5B5-34B4-480B-031763E9ADB2}" dt="2020-04-22T19:54:17.868" v="1940" actId="20577"/>
          <ac:spMkLst>
            <pc:docMk/>
            <pc:sldMk cId="929192089" sldId="261"/>
            <ac:spMk id="2" creationId="{5CCB2398-CD3F-4F00-A4A4-802E24E6C2EA}"/>
          </ac:spMkLst>
        </pc:spChg>
        <pc:spChg chg="mod">
          <ac:chgData name="Erin Prangley" userId="S::eprangley@nacdd.org::7f058b9a-f90a-4281-a8c6-5ba31926f190" providerId="AD" clId="Web-{0711AFCA-D5B5-34B4-480B-031763E9ADB2}" dt="2020-04-22T19:47:27.600" v="1528" actId="1076"/>
          <ac:spMkLst>
            <pc:docMk/>
            <pc:sldMk cId="929192089" sldId="261"/>
            <ac:spMk id="4" creationId="{54B89752-1F49-41D1-A904-BF406CECAF29}"/>
          </ac:spMkLst>
        </pc:spChg>
      </pc:sldChg>
      <pc:sldChg chg="addSp modSp del">
        <pc:chgData name="Erin Prangley" userId="S::eprangley@nacdd.org::7f058b9a-f90a-4281-a8c6-5ba31926f190" providerId="AD" clId="Web-{0711AFCA-D5B5-34B4-480B-031763E9ADB2}" dt="2020-04-22T19:57:16.500" v="1948"/>
        <pc:sldMkLst>
          <pc:docMk/>
          <pc:sldMk cId="1287865486" sldId="262"/>
        </pc:sldMkLst>
        <pc:spChg chg="add mod">
          <ac:chgData name="Erin Prangley" userId="S::eprangley@nacdd.org::7f058b9a-f90a-4281-a8c6-5ba31926f190" providerId="AD" clId="Web-{0711AFCA-D5B5-34B4-480B-031763E9ADB2}" dt="2020-04-22T19:41:11.100" v="1257" actId="20577"/>
          <ac:spMkLst>
            <pc:docMk/>
            <pc:sldMk cId="1287865486" sldId="262"/>
            <ac:spMk id="2" creationId="{89C83154-87B6-482E-8AA0-FADA3E1ECFA3}"/>
          </ac:spMkLst>
        </pc:spChg>
        <pc:spChg chg="mod">
          <ac:chgData name="Erin Prangley" userId="S::eprangley@nacdd.org::7f058b9a-f90a-4281-a8c6-5ba31926f190" providerId="AD" clId="Web-{0711AFCA-D5B5-34B4-480B-031763E9ADB2}" dt="2020-04-22T19:46:39.442" v="1506" actId="20577"/>
          <ac:spMkLst>
            <pc:docMk/>
            <pc:sldMk cId="1287865486" sldId="262"/>
            <ac:spMk id="4" creationId="{54B89752-1F49-41D1-A904-BF406CECAF29}"/>
          </ac:spMkLst>
        </pc:spChg>
        <pc:spChg chg="mod">
          <ac:chgData name="Erin Prangley" userId="S::eprangley@nacdd.org::7f058b9a-f90a-4281-a8c6-5ba31926f190" providerId="AD" clId="Web-{0711AFCA-D5B5-34B4-480B-031763E9ADB2}" dt="2020-04-22T19:14:30.125" v="13" actId="20577"/>
          <ac:spMkLst>
            <pc:docMk/>
            <pc:sldMk cId="1287865486" sldId="262"/>
            <ac:spMk id="5" creationId="{5F74B59E-EDD6-4CC7-9F20-3917204EC298}"/>
          </ac:spMkLst>
        </pc:spChg>
      </pc:sldChg>
      <pc:sldChg chg="modSp modNotes">
        <pc:chgData name="Erin Prangley" userId="S::eprangley@nacdd.org::7f058b9a-f90a-4281-a8c6-5ba31926f190" providerId="AD" clId="Web-{0711AFCA-D5B5-34B4-480B-031763E9ADB2}" dt="2020-04-22T21:20:25.034" v="2143"/>
        <pc:sldMkLst>
          <pc:docMk/>
          <pc:sldMk cId="1841951974" sldId="263"/>
        </pc:sldMkLst>
        <pc:spChg chg="mod">
          <ac:chgData name="Erin Prangley" userId="S::eprangley@nacdd.org::7f058b9a-f90a-4281-a8c6-5ba31926f190" providerId="AD" clId="Web-{0711AFCA-D5B5-34B4-480B-031763E9ADB2}" dt="2020-04-22T19:18:32.964" v="448" actId="20577"/>
          <ac:spMkLst>
            <pc:docMk/>
            <pc:sldMk cId="1841951974" sldId="263"/>
            <ac:spMk id="2" creationId="{F51DEB5E-EF96-4901-B483-9ECFE5473AA4}"/>
          </ac:spMkLst>
        </pc:spChg>
      </pc:sldChg>
      <pc:sldChg chg="del">
        <pc:chgData name="Erin Prangley" userId="S::eprangley@nacdd.org::7f058b9a-f90a-4281-a8c6-5ba31926f190" providerId="AD" clId="Web-{0711AFCA-D5B5-34B4-480B-031763E9ADB2}" dt="2020-04-22T19:59:46.194" v="1952"/>
        <pc:sldMkLst>
          <pc:docMk/>
          <pc:sldMk cId="3352665764" sldId="264"/>
        </pc:sldMkLst>
      </pc:sldChg>
      <pc:sldChg chg="del">
        <pc:chgData name="Erin Prangley" userId="S::eprangley@nacdd.org::7f058b9a-f90a-4281-a8c6-5ba31926f190" providerId="AD" clId="Web-{0711AFCA-D5B5-34B4-480B-031763E9ADB2}" dt="2020-04-22T19:57:31.329" v="1950"/>
        <pc:sldMkLst>
          <pc:docMk/>
          <pc:sldMk cId="46220986" sldId="265"/>
        </pc:sldMkLst>
      </pc:sldChg>
      <pc:sldChg chg="del">
        <pc:chgData name="Erin Prangley" userId="S::eprangley@nacdd.org::7f058b9a-f90a-4281-a8c6-5ba31926f190" providerId="AD" clId="Web-{0711AFCA-D5B5-34B4-480B-031763E9ADB2}" dt="2020-04-22T19:57:35.579" v="1951"/>
        <pc:sldMkLst>
          <pc:docMk/>
          <pc:sldMk cId="1744286579" sldId="266"/>
        </pc:sldMkLst>
      </pc:sldChg>
      <pc:sldChg chg="modSp add replId modNotes">
        <pc:chgData name="Erin Prangley" userId="S::eprangley@nacdd.org::7f058b9a-f90a-4281-a8c6-5ba31926f190" providerId="AD" clId="Web-{0711AFCA-D5B5-34B4-480B-031763E9ADB2}" dt="2020-04-22T21:20:05.767" v="2140"/>
        <pc:sldMkLst>
          <pc:docMk/>
          <pc:sldMk cId="2145395452" sldId="267"/>
        </pc:sldMkLst>
        <pc:spChg chg="mod">
          <ac:chgData name="Erin Prangley" userId="S::eprangley@nacdd.org::7f058b9a-f90a-4281-a8c6-5ba31926f190" providerId="AD" clId="Web-{0711AFCA-D5B5-34B4-480B-031763E9ADB2}" dt="2020-04-22T19:45:57.065" v="1494" actId="14100"/>
          <ac:spMkLst>
            <pc:docMk/>
            <pc:sldMk cId="2145395452" sldId="267"/>
            <ac:spMk id="5" creationId="{5F74B59E-EDD6-4CC7-9F20-3917204EC298}"/>
          </ac:spMkLst>
        </pc:spChg>
      </pc:sldChg>
    </pc:docChg>
  </pc:docChgLst>
  <pc:docChgLst>
    <pc:chgData clId="Web-{9CC9966E-3E90-9D6D-D196-5651F9B24AB3}"/>
    <pc:docChg chg="modSld">
      <pc:chgData name="" userId="" providerId="" clId="Web-{9CC9966E-3E90-9D6D-D196-5651F9B24AB3}" dt="2020-05-06T18:03:23.232" v="3" actId="20577"/>
      <pc:docMkLst>
        <pc:docMk/>
      </pc:docMkLst>
      <pc:sldChg chg="modSp">
        <pc:chgData name="" userId="" providerId="" clId="Web-{9CC9966E-3E90-9D6D-D196-5651F9B24AB3}" dt="2020-05-06T18:03:23.232" v="2" actId="20577"/>
        <pc:sldMkLst>
          <pc:docMk/>
          <pc:sldMk cId="1731942061" sldId="256"/>
        </pc:sldMkLst>
        <pc:spChg chg="mod">
          <ac:chgData name="" userId="" providerId="" clId="Web-{9CC9966E-3E90-9D6D-D196-5651F9B24AB3}" dt="2020-05-06T18:03:23.232" v="2" actId="20577"/>
          <ac:spMkLst>
            <pc:docMk/>
            <pc:sldMk cId="1731942061" sldId="256"/>
            <ac:spMk id="2" creationId="{00000000-0000-0000-0000-000000000000}"/>
          </ac:spMkLst>
        </pc:spChg>
      </pc:sldChg>
    </pc:docChg>
  </pc:docChgLst>
  <pc:docChgLst>
    <pc:chgData name="Erin Prangley" userId="S::eprangley@nacdd.org::7f058b9a-f90a-4281-a8c6-5ba31926f190" providerId="AD" clId="Web-{6D63E9E0-7C81-CAC1-9DAF-2D73739703AD}"/>
    <pc:docChg chg="modSld">
      <pc:chgData name="Erin Prangley" userId="S::eprangley@nacdd.org::7f058b9a-f90a-4281-a8c6-5ba31926f190" providerId="AD" clId="Web-{6D63E9E0-7C81-CAC1-9DAF-2D73739703AD}" dt="2020-04-30T17:03:06.819" v="345"/>
      <pc:docMkLst>
        <pc:docMk/>
      </pc:docMkLst>
      <pc:sldChg chg="modSp">
        <pc:chgData name="Erin Prangley" userId="S::eprangley@nacdd.org::7f058b9a-f90a-4281-a8c6-5ba31926f190" providerId="AD" clId="Web-{6D63E9E0-7C81-CAC1-9DAF-2D73739703AD}" dt="2020-04-30T16:50:21.642" v="2" actId="20577"/>
        <pc:sldMkLst>
          <pc:docMk/>
          <pc:sldMk cId="1731942061" sldId="256"/>
        </pc:sldMkLst>
        <pc:spChg chg="mod">
          <ac:chgData name="Erin Prangley" userId="S::eprangley@nacdd.org::7f058b9a-f90a-4281-a8c6-5ba31926f190" providerId="AD" clId="Web-{6D63E9E0-7C81-CAC1-9DAF-2D73739703AD}" dt="2020-04-30T16:50:21.642" v="2" actId="20577"/>
          <ac:spMkLst>
            <pc:docMk/>
            <pc:sldMk cId="1731942061" sldId="256"/>
            <ac:spMk id="2" creationId="{00000000-0000-0000-0000-000000000000}"/>
          </ac:spMkLst>
        </pc:spChg>
      </pc:sldChg>
      <pc:sldChg chg="modSp modNotes">
        <pc:chgData name="Erin Prangley" userId="S::eprangley@nacdd.org::7f058b9a-f90a-4281-a8c6-5ba31926f190" providerId="AD" clId="Web-{6D63E9E0-7C81-CAC1-9DAF-2D73739703AD}" dt="2020-04-30T17:02:54.053" v="343"/>
        <pc:sldMkLst>
          <pc:docMk/>
          <pc:sldMk cId="911751052" sldId="257"/>
        </pc:sldMkLst>
        <pc:spChg chg="mod">
          <ac:chgData name="Erin Prangley" userId="S::eprangley@nacdd.org::7f058b9a-f90a-4281-a8c6-5ba31926f190" providerId="AD" clId="Web-{6D63E9E0-7C81-CAC1-9DAF-2D73739703AD}" dt="2020-04-30T17:01:43.334" v="334" actId="20577"/>
          <ac:spMkLst>
            <pc:docMk/>
            <pc:sldMk cId="911751052" sldId="257"/>
            <ac:spMk id="5" creationId="{5F74B59E-EDD6-4CC7-9F20-3917204EC298}"/>
          </ac:spMkLst>
        </pc:spChg>
      </pc:sldChg>
      <pc:sldChg chg="modSp modNotes">
        <pc:chgData name="Erin Prangley" userId="S::eprangley@nacdd.org::7f058b9a-f90a-4281-a8c6-5ba31926f190" providerId="AD" clId="Web-{6D63E9E0-7C81-CAC1-9DAF-2D73739703AD}" dt="2020-04-30T17:03:06.819" v="345"/>
        <pc:sldMkLst>
          <pc:docMk/>
          <pc:sldMk cId="2145395452" sldId="267"/>
        </pc:sldMkLst>
        <pc:spChg chg="mod">
          <ac:chgData name="Erin Prangley" userId="S::eprangley@nacdd.org::7f058b9a-f90a-4281-a8c6-5ba31926f190" providerId="AD" clId="Web-{6D63E9E0-7C81-CAC1-9DAF-2D73739703AD}" dt="2020-04-30T17:02:33.975" v="340" actId="20577"/>
          <ac:spMkLst>
            <pc:docMk/>
            <pc:sldMk cId="2145395452" sldId="267"/>
            <ac:spMk id="5" creationId="{5F74B59E-EDD6-4CC7-9F20-3917204EC298}"/>
          </ac:spMkLst>
        </pc:spChg>
      </pc:sldChg>
    </pc:docChg>
  </pc:docChgLst>
  <pc:docChgLst>
    <pc:chgData name="Erin Prangley" userId="S::eprangley@nacdd.org::7f058b9a-f90a-4281-a8c6-5ba31926f190" providerId="AD" clId="Web-{C02848A7-8ABC-5757-1F1C-3E7CC1128C94}"/>
    <pc:docChg chg="delSld modSld">
      <pc:chgData name="Erin Prangley" userId="S::eprangley@nacdd.org::7f058b9a-f90a-4281-a8c6-5ba31926f190" providerId="AD" clId="Web-{C02848A7-8ABC-5757-1F1C-3E7CC1128C94}" dt="2020-03-13T16:29:05.621" v="20"/>
      <pc:docMkLst>
        <pc:docMk/>
      </pc:docMkLst>
      <pc:sldChg chg="del modNotes">
        <pc:chgData name="Erin Prangley" userId="S::eprangley@nacdd.org::7f058b9a-f90a-4281-a8c6-5ba31926f190" providerId="AD" clId="Web-{C02848A7-8ABC-5757-1F1C-3E7CC1128C94}" dt="2020-03-13T16:28:44.668" v="19"/>
        <pc:sldMkLst>
          <pc:docMk/>
          <pc:sldMk cId="4274081763" sldId="267"/>
        </pc:sldMkLst>
      </pc:sldChg>
      <pc:sldChg chg="addSp delSp modSp delAnim modNotes">
        <pc:chgData name="Erin Prangley" userId="S::eprangley@nacdd.org::7f058b9a-f90a-4281-a8c6-5ba31926f190" providerId="AD" clId="Web-{C02848A7-8ABC-5757-1F1C-3E7CC1128C94}" dt="2020-03-13T16:26:07.354" v="17"/>
        <pc:sldMkLst>
          <pc:docMk/>
          <pc:sldMk cId="3364588456" sldId="268"/>
        </pc:sldMkLst>
        <pc:spChg chg="mod">
          <ac:chgData name="Erin Prangley" userId="S::eprangley@nacdd.org::7f058b9a-f90a-4281-a8c6-5ba31926f190" providerId="AD" clId="Web-{C02848A7-8ABC-5757-1F1C-3E7CC1128C94}" dt="2020-03-13T16:25:44.682" v="10" actId="20577"/>
          <ac:spMkLst>
            <pc:docMk/>
            <pc:sldMk cId="3364588456" sldId="268"/>
            <ac:spMk id="6" creationId="{00000000-0000-0000-0000-000000000000}"/>
          </ac:spMkLst>
        </pc:spChg>
        <pc:picChg chg="add mod">
          <ac:chgData name="Erin Prangley" userId="S::eprangley@nacdd.org::7f058b9a-f90a-4281-a8c6-5ba31926f190" providerId="AD" clId="Web-{C02848A7-8ABC-5757-1F1C-3E7CC1128C94}" dt="2020-03-13T16:25:52.761" v="13" actId="1076"/>
          <ac:picMkLst>
            <pc:docMk/>
            <pc:sldMk cId="3364588456" sldId="268"/>
            <ac:picMk id="2" creationId="{C8A61050-00CC-40A3-AF4A-8303CBFBF74F}"/>
          </ac:picMkLst>
        </pc:picChg>
        <pc:picChg chg="del">
          <ac:chgData name="Erin Prangley" userId="S::eprangley@nacdd.org::7f058b9a-f90a-4281-a8c6-5ba31926f190" providerId="AD" clId="Web-{C02848A7-8ABC-5757-1F1C-3E7CC1128C94}" dt="2020-03-13T16:24:59.620" v="0"/>
          <ac:picMkLst>
            <pc:docMk/>
            <pc:sldMk cId="3364588456" sldId="268"/>
            <ac:picMk id="5" creationId="{00000000-0000-0000-0000-000000000000}"/>
          </ac:picMkLst>
        </pc:picChg>
      </pc:sldChg>
      <pc:sldChg chg="del">
        <pc:chgData name="Erin Prangley" userId="S::eprangley@nacdd.org::7f058b9a-f90a-4281-a8c6-5ba31926f190" providerId="AD" clId="Web-{C02848A7-8ABC-5757-1F1C-3E7CC1128C94}" dt="2020-03-13T16:29:05.621" v="20"/>
        <pc:sldMkLst>
          <pc:docMk/>
          <pc:sldMk cId="2341448286" sldId="278"/>
        </pc:sldMkLst>
      </pc:sldChg>
    </pc:docChg>
  </pc:docChgLst>
  <pc:docChgLst>
    <pc:chgData clId="Web-{7EE89681-B69B-8868-901B-9E6308E4FD3D}"/>
    <pc:docChg chg="modSld">
      <pc:chgData name="" userId="" providerId="" clId="Web-{7EE89681-B69B-8868-901B-9E6308E4FD3D}" dt="2020-05-20T04:37:02.019" v="7" actId="20577"/>
      <pc:docMkLst>
        <pc:docMk/>
      </pc:docMkLst>
      <pc:sldChg chg="modSp">
        <pc:chgData name="" userId="" providerId="" clId="Web-{7EE89681-B69B-8868-901B-9E6308E4FD3D}" dt="2020-05-20T04:37:02.019" v="6" actId="20577"/>
        <pc:sldMkLst>
          <pc:docMk/>
          <pc:sldMk cId="1731942061" sldId="256"/>
        </pc:sldMkLst>
        <pc:spChg chg="mod">
          <ac:chgData name="" userId="" providerId="" clId="Web-{7EE89681-B69B-8868-901B-9E6308E4FD3D}" dt="2020-05-20T04:37:02.019" v="6" actId="20577"/>
          <ac:spMkLst>
            <pc:docMk/>
            <pc:sldMk cId="1731942061" sldId="256"/>
            <ac:spMk id="2" creationId="{00000000-0000-0000-0000-000000000000}"/>
          </ac:spMkLst>
        </pc:spChg>
      </pc:sldChg>
    </pc:docChg>
  </pc:docChgLst>
  <pc:docChgLst>
    <pc:chgData name="Erin Prangley" userId="S::eprangley@nacdd.org::7f058b9a-f90a-4281-a8c6-5ba31926f190" providerId="AD" clId="Web-{7EE89681-B69B-8868-901B-9E6308E4FD3D}"/>
    <pc:docChg chg="modSld">
      <pc:chgData name="Erin Prangley" userId="S::eprangley@nacdd.org::7f058b9a-f90a-4281-a8c6-5ba31926f190" providerId="AD" clId="Web-{7EE89681-B69B-8868-901B-9E6308E4FD3D}" dt="2020-05-20T04:37:16.394" v="3" actId="20577"/>
      <pc:docMkLst>
        <pc:docMk/>
      </pc:docMkLst>
      <pc:sldChg chg="modSp">
        <pc:chgData name="Erin Prangley" userId="S::eprangley@nacdd.org::7f058b9a-f90a-4281-a8c6-5ba31926f190" providerId="AD" clId="Web-{7EE89681-B69B-8868-901B-9E6308E4FD3D}" dt="2020-05-20T04:37:06.003" v="0" actId="20577"/>
        <pc:sldMkLst>
          <pc:docMk/>
          <pc:sldMk cId="1731942061" sldId="256"/>
        </pc:sldMkLst>
        <pc:spChg chg="mod">
          <ac:chgData name="Erin Prangley" userId="S::eprangley@nacdd.org::7f058b9a-f90a-4281-a8c6-5ba31926f190" providerId="AD" clId="Web-{7EE89681-B69B-8868-901B-9E6308E4FD3D}" dt="2020-05-20T04:37:06.003" v="0" actId="20577"/>
          <ac:spMkLst>
            <pc:docMk/>
            <pc:sldMk cId="1731942061" sldId="256"/>
            <ac:spMk id="2" creationId="{00000000-0000-0000-0000-000000000000}"/>
          </ac:spMkLst>
        </pc:spChg>
      </pc:sldChg>
      <pc:sldChg chg="modSp">
        <pc:chgData name="Erin Prangley" userId="S::eprangley@nacdd.org::7f058b9a-f90a-4281-a8c6-5ba31926f190" providerId="AD" clId="Web-{7EE89681-B69B-8868-901B-9E6308E4FD3D}" dt="2020-05-20T04:37:16.394" v="3" actId="20577"/>
        <pc:sldMkLst>
          <pc:docMk/>
          <pc:sldMk cId="1988571952" sldId="278"/>
        </pc:sldMkLst>
        <pc:spChg chg="mod">
          <ac:chgData name="Erin Prangley" userId="S::eprangley@nacdd.org::7f058b9a-f90a-4281-a8c6-5ba31926f190" providerId="AD" clId="Web-{7EE89681-B69B-8868-901B-9E6308E4FD3D}" dt="2020-05-20T04:37:16.394" v="3" actId="20577"/>
          <ac:spMkLst>
            <pc:docMk/>
            <pc:sldMk cId="1988571952" sldId="278"/>
            <ac:spMk id="6" creationId="{4425330F-69B1-4F12-816E-122B1325CD34}"/>
          </ac:spMkLst>
        </pc:spChg>
      </pc:sldChg>
    </pc:docChg>
  </pc:docChgLst>
  <pc:docChgLst>
    <pc:chgData name="Erin Prangley" userId="S::eprangley@nacdd.org::7f058b9a-f90a-4281-a8c6-5ba31926f190" providerId="AD" clId="Web-{44AF20CE-6B83-A814-D0C4-566F6C07EC5E}"/>
    <pc:docChg chg="addSld delSld modSld">
      <pc:chgData name="Erin Prangley" userId="S::eprangley@nacdd.org::7f058b9a-f90a-4281-a8c6-5ba31926f190" providerId="AD" clId="Web-{44AF20CE-6B83-A814-D0C4-566F6C07EC5E}" dt="2020-05-19T16:29:02.340" v="56" actId="20577"/>
      <pc:docMkLst>
        <pc:docMk/>
      </pc:docMkLst>
      <pc:sldChg chg="add del">
        <pc:chgData name="Erin Prangley" userId="S::eprangley@nacdd.org::7f058b9a-f90a-4281-a8c6-5ba31926f190" providerId="AD" clId="Web-{44AF20CE-6B83-A814-D0C4-566F6C07EC5E}" dt="2020-05-19T16:28:10.981" v="1"/>
        <pc:sldMkLst>
          <pc:docMk/>
          <pc:sldMk cId="3381193161" sldId="275"/>
        </pc:sldMkLst>
      </pc:sldChg>
      <pc:sldChg chg="modSp add replId">
        <pc:chgData name="Erin Prangley" userId="S::eprangley@nacdd.org::7f058b9a-f90a-4281-a8c6-5ba31926f190" providerId="AD" clId="Web-{44AF20CE-6B83-A814-D0C4-566F6C07EC5E}" dt="2020-05-19T16:29:02.293" v="54" actId="20577"/>
        <pc:sldMkLst>
          <pc:docMk/>
          <pc:sldMk cId="2133657339" sldId="276"/>
        </pc:sldMkLst>
        <pc:spChg chg="mod">
          <ac:chgData name="Erin Prangley" userId="S::eprangley@nacdd.org::7f058b9a-f90a-4281-a8c6-5ba31926f190" providerId="AD" clId="Web-{44AF20CE-6B83-A814-D0C4-566F6C07EC5E}" dt="2020-05-19T16:29:02.293" v="54" actId="20577"/>
          <ac:spMkLst>
            <pc:docMk/>
            <pc:sldMk cId="2133657339" sldId="276"/>
            <ac:spMk id="6" creationId="{C3FB2276-309E-4186-8ABB-12B6C367757A}"/>
          </ac:spMkLst>
        </pc:spChg>
        <pc:spChg chg="mod">
          <ac:chgData name="Erin Prangley" userId="S::eprangley@nacdd.org::7f058b9a-f90a-4281-a8c6-5ba31926f190" providerId="AD" clId="Web-{44AF20CE-6B83-A814-D0C4-566F6C07EC5E}" dt="2020-05-19T16:28:36.075" v="11" actId="20577"/>
          <ac:spMkLst>
            <pc:docMk/>
            <pc:sldMk cId="2133657339" sldId="276"/>
            <ac:spMk id="7" creationId="{95AF4033-1E00-47BC-B69C-26A5D3B0DC95}"/>
          </ac:spMkLst>
        </pc:spChg>
      </pc:sldChg>
    </pc:docChg>
  </pc:docChgLst>
  <pc:docChgLst>
    <pc:chgData name="Erin Prangley" userId="S::eprangley@nacdd.org::7f058b9a-f90a-4281-a8c6-5ba31926f190" providerId="AD" clId="Web-{62F83E9F-E6A6-0509-9B54-8B200C29C02C}"/>
    <pc:docChg chg="addSld delSld modSld">
      <pc:chgData name="Erin Prangley" userId="S::eprangley@nacdd.org::7f058b9a-f90a-4281-a8c6-5ba31926f190" providerId="AD" clId="Web-{62F83E9F-E6A6-0509-9B54-8B200C29C02C}" dt="2020-05-20T19:31:20.646" v="857"/>
      <pc:docMkLst>
        <pc:docMk/>
      </pc:docMkLst>
      <pc:sldChg chg="del">
        <pc:chgData name="Erin Prangley" userId="S::eprangley@nacdd.org::7f058b9a-f90a-4281-a8c6-5ba31926f190" providerId="AD" clId="Web-{62F83E9F-E6A6-0509-9B54-8B200C29C02C}" dt="2020-05-20T18:40:18.619" v="0"/>
        <pc:sldMkLst>
          <pc:docMk/>
          <pc:sldMk cId="911751052" sldId="257"/>
        </pc:sldMkLst>
      </pc:sldChg>
      <pc:sldChg chg="modSp">
        <pc:chgData name="Erin Prangley" userId="S::eprangley@nacdd.org::7f058b9a-f90a-4281-a8c6-5ba31926f190" providerId="AD" clId="Web-{62F83E9F-E6A6-0509-9B54-8B200C29C02C}" dt="2020-05-20T19:18:45.714" v="782" actId="1076"/>
        <pc:sldMkLst>
          <pc:docMk/>
          <pc:sldMk cId="1988571952" sldId="278"/>
        </pc:sldMkLst>
        <pc:spChg chg="mod">
          <ac:chgData name="Erin Prangley" userId="S::eprangley@nacdd.org::7f058b9a-f90a-4281-a8c6-5ba31926f190" providerId="AD" clId="Web-{62F83E9F-E6A6-0509-9B54-8B200C29C02C}" dt="2020-05-20T19:16:49.434" v="781" actId="1076"/>
          <ac:spMkLst>
            <pc:docMk/>
            <pc:sldMk cId="1988571952" sldId="278"/>
            <ac:spMk id="4" creationId="{54B89752-1F49-41D1-A904-BF406CECAF29}"/>
          </ac:spMkLst>
        </pc:spChg>
        <pc:spChg chg="mod">
          <ac:chgData name="Erin Prangley" userId="S::eprangley@nacdd.org::7f058b9a-f90a-4281-a8c6-5ba31926f190" providerId="AD" clId="Web-{62F83E9F-E6A6-0509-9B54-8B200C29C02C}" dt="2020-05-20T19:18:45.714" v="782" actId="1076"/>
          <ac:spMkLst>
            <pc:docMk/>
            <pc:sldMk cId="1988571952" sldId="278"/>
            <ac:spMk id="6" creationId="{4425330F-69B1-4F12-816E-122B1325CD34}"/>
          </ac:spMkLst>
        </pc:spChg>
      </pc:sldChg>
      <pc:sldChg chg="addSp delSp modSp add mod replId setBg">
        <pc:chgData name="Erin Prangley" userId="S::eprangley@nacdd.org::7f058b9a-f90a-4281-a8c6-5ba31926f190" providerId="AD" clId="Web-{62F83E9F-E6A6-0509-9B54-8B200C29C02C}" dt="2020-05-20T19:31:20.646" v="857"/>
        <pc:sldMkLst>
          <pc:docMk/>
          <pc:sldMk cId="2541581998" sldId="279"/>
        </pc:sldMkLst>
        <pc:spChg chg="mod ord">
          <ac:chgData name="Erin Prangley" userId="S::eprangley@nacdd.org::7f058b9a-f90a-4281-a8c6-5ba31926f190" providerId="AD" clId="Web-{62F83E9F-E6A6-0509-9B54-8B200C29C02C}" dt="2020-05-20T19:31:15.896" v="856" actId="1076"/>
          <ac:spMkLst>
            <pc:docMk/>
            <pc:sldMk cId="2541581998" sldId="279"/>
            <ac:spMk id="2" creationId="{AAE57FFF-3A2B-47BB-B5A5-1D83BF53A93F}"/>
          </ac:spMkLst>
        </pc:spChg>
        <pc:spChg chg="add mod ord">
          <ac:chgData name="Erin Prangley" userId="S::eprangley@nacdd.org::7f058b9a-f90a-4281-a8c6-5ba31926f190" providerId="AD" clId="Web-{62F83E9F-E6A6-0509-9B54-8B200C29C02C}" dt="2020-05-20T19:31:20.646" v="857"/>
          <ac:spMkLst>
            <pc:docMk/>
            <pc:sldMk cId="2541581998" sldId="279"/>
            <ac:spMk id="3" creationId="{8053F490-40E9-480F-9C11-E71843523E41}"/>
          </ac:spMkLst>
        </pc:spChg>
        <pc:spChg chg="mod">
          <ac:chgData name="Erin Prangley" userId="S::eprangley@nacdd.org::7f058b9a-f90a-4281-a8c6-5ba31926f190" providerId="AD" clId="Web-{62F83E9F-E6A6-0509-9B54-8B200C29C02C}" dt="2020-05-20T19:31:20.646" v="857"/>
          <ac:spMkLst>
            <pc:docMk/>
            <pc:sldMk cId="2541581998" sldId="279"/>
            <ac:spMk id="4" creationId="{54B89752-1F49-41D1-A904-BF406CECAF29}"/>
          </ac:spMkLst>
        </pc:spChg>
        <pc:spChg chg="del mod">
          <ac:chgData name="Erin Prangley" userId="S::eprangley@nacdd.org::7f058b9a-f90a-4281-a8c6-5ba31926f190" providerId="AD" clId="Web-{62F83E9F-E6A6-0509-9B54-8B200C29C02C}" dt="2020-05-20T18:41:15.993" v="6"/>
          <ac:spMkLst>
            <pc:docMk/>
            <pc:sldMk cId="2541581998" sldId="279"/>
            <ac:spMk id="6" creationId="{4425330F-69B1-4F12-816E-122B1325CD34}"/>
          </ac:spMkLst>
        </pc:spChg>
        <pc:spChg chg="add del">
          <ac:chgData name="Erin Prangley" userId="S::eprangley@nacdd.org::7f058b9a-f90a-4281-a8c6-5ba31926f190" providerId="AD" clId="Web-{62F83E9F-E6A6-0509-9B54-8B200C29C02C}" dt="2020-05-20T19:31:20.646" v="857"/>
          <ac:spMkLst>
            <pc:docMk/>
            <pc:sldMk cId="2541581998" sldId="279"/>
            <ac:spMk id="7" creationId="{F4C0B10B-D2C4-4A54-AFAD-3D27DF88BB37}"/>
          </ac:spMkLst>
        </pc:spChg>
        <pc:spChg chg="add del">
          <ac:chgData name="Erin Prangley" userId="S::eprangley@nacdd.org::7f058b9a-f90a-4281-a8c6-5ba31926f190" providerId="AD" clId="Web-{62F83E9F-E6A6-0509-9B54-8B200C29C02C}" dt="2020-05-20T19:26:02.305" v="810"/>
          <ac:spMkLst>
            <pc:docMk/>
            <pc:sldMk cId="2541581998" sldId="279"/>
            <ac:spMk id="10" creationId="{AFA67CD3-AB4E-4A7A-BEB8-53C445D8C44E}"/>
          </ac:spMkLst>
        </pc:spChg>
        <pc:spChg chg="add del">
          <ac:chgData name="Erin Prangley" userId="S::eprangley@nacdd.org::7f058b9a-f90a-4281-a8c6-5ba31926f190" providerId="AD" clId="Web-{62F83E9F-E6A6-0509-9B54-8B200C29C02C}" dt="2020-05-20T19:26:02.305" v="810"/>
          <ac:spMkLst>
            <pc:docMk/>
            <pc:sldMk cId="2541581998" sldId="279"/>
            <ac:spMk id="14" creationId="{339C8D78-A644-462F-B674-F440635E5353}"/>
          </ac:spMkLst>
        </pc:spChg>
        <pc:spChg chg="add del ord">
          <ac:chgData name="Erin Prangley" userId="S::eprangley@nacdd.org::7f058b9a-f90a-4281-a8c6-5ba31926f190" providerId="AD" clId="Web-{62F83E9F-E6A6-0509-9B54-8B200C29C02C}" dt="2020-05-20T19:31:20.646" v="857"/>
          <ac:spMkLst>
            <pc:docMk/>
            <pc:sldMk cId="2541581998" sldId="279"/>
            <ac:spMk id="22" creationId="{F56F5174-31D9-4DBB-AAB7-A1FD7BDB1352}"/>
          </ac:spMkLst>
        </pc:spChg>
        <pc:spChg chg="add del">
          <ac:chgData name="Erin Prangley" userId="S::eprangley@nacdd.org::7f058b9a-f90a-4281-a8c6-5ba31926f190" providerId="AD" clId="Web-{62F83E9F-E6A6-0509-9B54-8B200C29C02C}" dt="2020-05-20T19:31:20.646" v="857"/>
          <ac:spMkLst>
            <pc:docMk/>
            <pc:sldMk cId="2541581998" sldId="279"/>
            <ac:spMk id="26" creationId="{F9A95BEE-6BB1-4A28-A8E6-A34B2E42EF87}"/>
          </ac:spMkLst>
        </pc:spChg>
        <pc:grpChg chg="add del">
          <ac:chgData name="Erin Prangley" userId="S::eprangley@nacdd.org::7f058b9a-f90a-4281-a8c6-5ba31926f190" providerId="AD" clId="Web-{62F83E9F-E6A6-0509-9B54-8B200C29C02C}" dt="2020-05-20T19:31:20.646" v="857"/>
          <ac:grpSpMkLst>
            <pc:docMk/>
            <pc:sldMk cId="2541581998" sldId="279"/>
            <ac:grpSpMk id="8" creationId="{B6BADB90-C74B-40D6-86DC-503F65FCE8DC}"/>
          </ac:grpSpMkLst>
        </pc:grpChg>
        <pc:picChg chg="add del mod">
          <ac:chgData name="Erin Prangley" userId="S::eprangley@nacdd.org::7f058b9a-f90a-4281-a8c6-5ba31926f190" providerId="AD" clId="Web-{62F83E9F-E6A6-0509-9B54-8B200C29C02C}" dt="2020-05-20T19:31:20.646" v="857"/>
          <ac:picMkLst>
            <pc:docMk/>
            <pc:sldMk cId="2541581998" sldId="279"/>
            <ac:picMk id="5" creationId="{85F9ECB8-6CCC-4A35-8729-74116C004A5E}"/>
          </ac:picMkLst>
        </pc:picChg>
        <pc:picChg chg="add del mod ord">
          <ac:chgData name="Erin Prangley" userId="S::eprangley@nacdd.org::7f058b9a-f90a-4281-a8c6-5ba31926f190" providerId="AD" clId="Web-{62F83E9F-E6A6-0509-9B54-8B200C29C02C}" dt="2020-05-20T19:30:59.349" v="850"/>
          <ac:picMkLst>
            <pc:docMk/>
            <pc:sldMk cId="2541581998" sldId="279"/>
            <ac:picMk id="11" creationId="{AE62E81B-3378-46C1-BD6D-FF6598227E0D}"/>
          </ac:picMkLst>
        </pc:picChg>
        <pc:picChg chg="add del">
          <ac:chgData name="Erin Prangley" userId="S::eprangley@nacdd.org::7f058b9a-f90a-4281-a8c6-5ba31926f190" providerId="AD" clId="Web-{62F83E9F-E6A6-0509-9B54-8B200C29C02C}" dt="2020-05-20T19:26:02.305" v="810"/>
          <ac:picMkLst>
            <pc:docMk/>
            <pc:sldMk cId="2541581998" sldId="279"/>
            <ac:picMk id="12" creationId="{07CF545F-9C2E-4446-97CD-AD92990C2B68}"/>
          </ac:picMkLst>
        </pc:picChg>
        <pc:picChg chg="add del">
          <ac:chgData name="Erin Prangley" userId="S::eprangley@nacdd.org::7f058b9a-f90a-4281-a8c6-5ba31926f190" providerId="AD" clId="Web-{62F83E9F-E6A6-0509-9B54-8B200C29C02C}" dt="2020-05-20T19:31:20.646" v="857"/>
          <ac:picMkLst>
            <pc:docMk/>
            <pc:sldMk cId="2541581998" sldId="279"/>
            <ac:picMk id="24" creationId="{AE113210-7872-481A-ADE6-3A05CCAF5EB2}"/>
          </ac:picMkLst>
        </pc:picChg>
      </pc:sldChg>
    </pc:docChg>
  </pc:docChgLst>
  <pc:docChgLst>
    <pc:chgData name="Erin Prangley" userId="S::eprangley@nacdd.org::7f058b9a-f90a-4281-a8c6-5ba31926f190" providerId="AD" clId="Web-{8390CBCF-637A-5949-7B37-6F7FF58D271A}"/>
    <pc:docChg chg="delSld modSld">
      <pc:chgData name="Erin Prangley" userId="S::eprangley@nacdd.org::7f058b9a-f90a-4281-a8c6-5ba31926f190" providerId="AD" clId="Web-{8390CBCF-637A-5949-7B37-6F7FF58D271A}" dt="2020-05-20T20:08:20.523" v="543" actId="1076"/>
      <pc:docMkLst>
        <pc:docMk/>
      </pc:docMkLst>
      <pc:sldChg chg="addSp modSp">
        <pc:chgData name="Erin Prangley" userId="S::eprangley@nacdd.org::7f058b9a-f90a-4281-a8c6-5ba31926f190" providerId="AD" clId="Web-{8390CBCF-637A-5949-7B37-6F7FF58D271A}" dt="2020-05-20T20:08:20.523" v="543" actId="1076"/>
        <pc:sldMkLst>
          <pc:docMk/>
          <pc:sldMk cId="3381193161" sldId="275"/>
        </pc:sldMkLst>
        <pc:spChg chg="mod">
          <ac:chgData name="Erin Prangley" userId="S::eprangley@nacdd.org::7f058b9a-f90a-4281-a8c6-5ba31926f190" providerId="AD" clId="Web-{8390CBCF-637A-5949-7B37-6F7FF58D271A}" dt="2020-05-20T20:01:54.818" v="438" actId="20577"/>
          <ac:spMkLst>
            <pc:docMk/>
            <pc:sldMk cId="3381193161" sldId="275"/>
            <ac:spMk id="6" creationId="{C3FB2276-309E-4186-8ABB-12B6C367757A}"/>
          </ac:spMkLst>
        </pc:spChg>
        <pc:spChg chg="mod">
          <ac:chgData name="Erin Prangley" userId="S::eprangley@nacdd.org::7f058b9a-f90a-4281-a8c6-5ba31926f190" providerId="AD" clId="Web-{8390CBCF-637A-5949-7B37-6F7FF58D271A}" dt="2020-05-20T20:01:00.988" v="404" actId="20577"/>
          <ac:spMkLst>
            <pc:docMk/>
            <pc:sldMk cId="3381193161" sldId="275"/>
            <ac:spMk id="7" creationId="{95AF4033-1E00-47BC-B69C-26A5D3B0DC95}"/>
          </ac:spMkLst>
        </pc:spChg>
        <pc:spChg chg="add mod">
          <ac:chgData name="Erin Prangley" userId="S::eprangley@nacdd.org::7f058b9a-f90a-4281-a8c6-5ba31926f190" providerId="AD" clId="Web-{8390CBCF-637A-5949-7B37-6F7FF58D271A}" dt="2020-05-20T20:08:12.413" v="541" actId="1076"/>
          <ac:spMkLst>
            <pc:docMk/>
            <pc:sldMk cId="3381193161" sldId="275"/>
            <ac:spMk id="8" creationId="{BF0932A3-0B00-434E-AE63-4D8424E2B7BB}"/>
          </ac:spMkLst>
        </pc:spChg>
        <pc:spChg chg="add mod">
          <ac:chgData name="Erin Prangley" userId="S::eprangley@nacdd.org::7f058b9a-f90a-4281-a8c6-5ba31926f190" providerId="AD" clId="Web-{8390CBCF-637A-5949-7B37-6F7FF58D271A}" dt="2020-05-20T20:08:09.007" v="540" actId="1076"/>
          <ac:spMkLst>
            <pc:docMk/>
            <pc:sldMk cId="3381193161" sldId="275"/>
            <ac:spMk id="9" creationId="{15F2016B-5DE7-4A92-AF65-23D0BD1CA658}"/>
          </ac:spMkLst>
        </pc:spChg>
        <pc:spChg chg="add mod">
          <ac:chgData name="Erin Prangley" userId="S::eprangley@nacdd.org::7f058b9a-f90a-4281-a8c6-5ba31926f190" providerId="AD" clId="Web-{8390CBCF-637A-5949-7B37-6F7FF58D271A}" dt="2020-05-20T20:08:20.523" v="543" actId="1076"/>
          <ac:spMkLst>
            <pc:docMk/>
            <pc:sldMk cId="3381193161" sldId="275"/>
            <ac:spMk id="10" creationId="{15F2016B-5DE7-4A92-AF65-23D0BD1CA658}"/>
          </ac:spMkLst>
        </pc:spChg>
        <pc:spChg chg="add mod">
          <ac:chgData name="Erin Prangley" userId="S::eprangley@nacdd.org::7f058b9a-f90a-4281-a8c6-5ba31926f190" providerId="AD" clId="Web-{8390CBCF-637A-5949-7B37-6F7FF58D271A}" dt="2020-05-20T20:07:58.209" v="539" actId="1076"/>
          <ac:spMkLst>
            <pc:docMk/>
            <pc:sldMk cId="3381193161" sldId="275"/>
            <ac:spMk id="11" creationId="{BB9D9B3B-D24A-4CF2-8379-29A7B0E76B22}"/>
          </ac:spMkLst>
        </pc:spChg>
      </pc:sldChg>
      <pc:sldChg chg="delSp modSp del">
        <pc:chgData name="Erin Prangley" userId="S::eprangley@nacdd.org::7f058b9a-f90a-4281-a8c6-5ba31926f190" providerId="AD" clId="Web-{8390CBCF-637A-5949-7B37-6F7FF58D271A}" dt="2020-05-20T20:03:41.854" v="493"/>
        <pc:sldMkLst>
          <pc:docMk/>
          <pc:sldMk cId="2133657339" sldId="276"/>
        </pc:sldMkLst>
        <pc:spChg chg="mod">
          <ac:chgData name="Erin Prangley" userId="S::eprangley@nacdd.org::7f058b9a-f90a-4281-a8c6-5ba31926f190" providerId="AD" clId="Web-{8390CBCF-637A-5949-7B37-6F7FF58D271A}" dt="2020-05-20T20:03:33.792" v="491" actId="20577"/>
          <ac:spMkLst>
            <pc:docMk/>
            <pc:sldMk cId="2133657339" sldId="276"/>
            <ac:spMk id="6" creationId="{C3FB2276-309E-4186-8ABB-12B6C367757A}"/>
          </ac:spMkLst>
        </pc:spChg>
        <pc:spChg chg="del">
          <ac:chgData name="Erin Prangley" userId="S::eprangley@nacdd.org::7f058b9a-f90a-4281-a8c6-5ba31926f190" providerId="AD" clId="Web-{8390CBCF-637A-5949-7B37-6F7FF58D271A}" dt="2020-05-20T20:02:02.334" v="440"/>
          <ac:spMkLst>
            <pc:docMk/>
            <pc:sldMk cId="2133657339" sldId="276"/>
            <ac:spMk id="7" creationId="{95AF4033-1E00-47BC-B69C-26A5D3B0DC95}"/>
          </ac:spMkLst>
        </pc:spChg>
        <pc:spChg chg="del">
          <ac:chgData name="Erin Prangley" userId="S::eprangley@nacdd.org::7f058b9a-f90a-4281-a8c6-5ba31926f190" providerId="AD" clId="Web-{8390CBCF-637A-5949-7B37-6F7FF58D271A}" dt="2020-05-20T20:02:31.632" v="446"/>
          <ac:spMkLst>
            <pc:docMk/>
            <pc:sldMk cId="2133657339" sldId="276"/>
            <ac:spMk id="8" creationId="{79F22DE1-AF96-4231-909E-DADB81E7BE15}"/>
          </ac:spMkLst>
        </pc:spChg>
        <pc:spChg chg="del">
          <ac:chgData name="Erin Prangley" userId="S::eprangley@nacdd.org::7f058b9a-f90a-4281-a8c6-5ba31926f190" providerId="AD" clId="Web-{8390CBCF-637A-5949-7B37-6F7FF58D271A}" dt="2020-05-20T20:02:15.944" v="443"/>
          <ac:spMkLst>
            <pc:docMk/>
            <pc:sldMk cId="2133657339" sldId="276"/>
            <ac:spMk id="9" creationId="{01642E18-5461-49D6-A8A0-662044B3F3F5}"/>
          </ac:spMkLst>
        </pc:spChg>
      </pc:sldChg>
      <pc:sldChg chg="modSp">
        <pc:chgData name="Erin Prangley" userId="S::eprangley@nacdd.org::7f058b9a-f90a-4281-a8c6-5ba31926f190" providerId="AD" clId="Web-{8390CBCF-637A-5949-7B37-6F7FF58D271A}" dt="2020-05-20T19:42:09.578" v="6" actId="1076"/>
        <pc:sldMkLst>
          <pc:docMk/>
          <pc:sldMk cId="2132340025" sldId="277"/>
        </pc:sldMkLst>
        <pc:spChg chg="mod">
          <ac:chgData name="Erin Prangley" userId="S::eprangley@nacdd.org::7f058b9a-f90a-4281-a8c6-5ba31926f190" providerId="AD" clId="Web-{8390CBCF-637A-5949-7B37-6F7FF58D271A}" dt="2020-05-20T19:37:37.800" v="1" actId="1076"/>
          <ac:spMkLst>
            <pc:docMk/>
            <pc:sldMk cId="2132340025" sldId="277"/>
            <ac:spMk id="4" creationId="{54B89752-1F49-41D1-A904-BF406CECAF29}"/>
          </ac:spMkLst>
        </pc:spChg>
        <pc:picChg chg="mod">
          <ac:chgData name="Erin Prangley" userId="S::eprangley@nacdd.org::7f058b9a-f90a-4281-a8c6-5ba31926f190" providerId="AD" clId="Web-{8390CBCF-637A-5949-7B37-6F7FF58D271A}" dt="2020-05-20T19:42:05.813" v="5" actId="1076"/>
          <ac:picMkLst>
            <pc:docMk/>
            <pc:sldMk cId="2132340025" sldId="277"/>
            <ac:picMk id="3" creationId="{017185D7-A8E7-41ED-9446-A054102107D6}"/>
          </ac:picMkLst>
        </pc:picChg>
        <pc:picChg chg="mod">
          <ac:chgData name="Erin Prangley" userId="S::eprangley@nacdd.org::7f058b9a-f90a-4281-a8c6-5ba31926f190" providerId="AD" clId="Web-{8390CBCF-637A-5949-7B37-6F7FF58D271A}" dt="2020-05-20T19:42:09.578" v="6" actId="1076"/>
          <ac:picMkLst>
            <pc:docMk/>
            <pc:sldMk cId="2132340025" sldId="277"/>
            <ac:picMk id="5" creationId="{72E385D3-8359-4AE1-A81F-6C33241100B7}"/>
          </ac:picMkLst>
        </pc:picChg>
      </pc:sldChg>
      <pc:sldChg chg="modSp modNotes">
        <pc:chgData name="Erin Prangley" userId="S::eprangley@nacdd.org::7f058b9a-f90a-4281-a8c6-5ba31926f190" providerId="AD" clId="Web-{8390CBCF-637A-5949-7B37-6F7FF58D271A}" dt="2020-05-20T19:56:57.320" v="367" actId="20577"/>
        <pc:sldMkLst>
          <pc:docMk/>
          <pc:sldMk cId="1988571952" sldId="278"/>
        </pc:sldMkLst>
        <pc:spChg chg="mod">
          <ac:chgData name="Erin Prangley" userId="S::eprangley@nacdd.org::7f058b9a-f90a-4281-a8c6-5ba31926f190" providerId="AD" clId="Web-{8390CBCF-637A-5949-7B37-6F7FF58D271A}" dt="2020-05-20T19:56:42.461" v="365" actId="1076"/>
          <ac:spMkLst>
            <pc:docMk/>
            <pc:sldMk cId="1988571952" sldId="278"/>
            <ac:spMk id="4" creationId="{54B89752-1F49-41D1-A904-BF406CECAF29}"/>
          </ac:spMkLst>
        </pc:spChg>
        <pc:spChg chg="mod">
          <ac:chgData name="Erin Prangley" userId="S::eprangley@nacdd.org::7f058b9a-f90a-4281-a8c6-5ba31926f190" providerId="AD" clId="Web-{8390CBCF-637A-5949-7B37-6F7FF58D271A}" dt="2020-05-20T19:56:57.320" v="367" actId="20577"/>
          <ac:spMkLst>
            <pc:docMk/>
            <pc:sldMk cId="1988571952" sldId="278"/>
            <ac:spMk id="6" creationId="{4425330F-69B1-4F12-816E-122B1325CD34}"/>
          </ac:spMkLst>
        </pc:spChg>
      </pc:sldChg>
      <pc:sldChg chg="addSp delSp modSp">
        <pc:chgData name="Erin Prangley" userId="S::eprangley@nacdd.org::7f058b9a-f90a-4281-a8c6-5ba31926f190" providerId="AD" clId="Web-{8390CBCF-637A-5949-7B37-6F7FF58D271A}" dt="2020-05-20T20:00:38.627" v="402" actId="1076"/>
        <pc:sldMkLst>
          <pc:docMk/>
          <pc:sldMk cId="2541581998" sldId="279"/>
        </pc:sldMkLst>
        <pc:spChg chg="del mod">
          <ac:chgData name="Erin Prangley" userId="S::eprangley@nacdd.org::7f058b9a-f90a-4281-a8c6-5ba31926f190" providerId="AD" clId="Web-{8390CBCF-637A-5949-7B37-6F7FF58D271A}" dt="2020-05-20T19:58:39.403" v="388"/>
          <ac:spMkLst>
            <pc:docMk/>
            <pc:sldMk cId="2541581998" sldId="279"/>
            <ac:spMk id="2" creationId="{AAE57FFF-3A2B-47BB-B5A5-1D83BF53A93F}"/>
          </ac:spMkLst>
        </pc:spChg>
        <pc:spChg chg="mod">
          <ac:chgData name="Erin Prangley" userId="S::eprangley@nacdd.org::7f058b9a-f90a-4281-a8c6-5ba31926f190" providerId="AD" clId="Web-{8390CBCF-637A-5949-7B37-6F7FF58D271A}" dt="2020-05-20T19:59:26.702" v="396" actId="14100"/>
          <ac:spMkLst>
            <pc:docMk/>
            <pc:sldMk cId="2541581998" sldId="279"/>
            <ac:spMk id="3" creationId="{8053F490-40E9-480F-9C11-E71843523E41}"/>
          </ac:spMkLst>
        </pc:spChg>
        <pc:spChg chg="mod">
          <ac:chgData name="Erin Prangley" userId="S::eprangley@nacdd.org::7f058b9a-f90a-4281-a8c6-5ba31926f190" providerId="AD" clId="Web-{8390CBCF-637A-5949-7B37-6F7FF58D271A}" dt="2020-05-20T19:59:16.514" v="395" actId="1076"/>
          <ac:spMkLst>
            <pc:docMk/>
            <pc:sldMk cId="2541581998" sldId="279"/>
            <ac:spMk id="4" creationId="{54B89752-1F49-41D1-A904-BF406CECAF29}"/>
          </ac:spMkLst>
        </pc:spChg>
        <pc:spChg chg="del">
          <ac:chgData name="Erin Prangley" userId="S::eprangley@nacdd.org::7f058b9a-f90a-4281-a8c6-5ba31926f190" providerId="AD" clId="Web-{8390CBCF-637A-5949-7B37-6F7FF58D271A}" dt="2020-05-20T19:57:56.917" v="377"/>
          <ac:spMkLst>
            <pc:docMk/>
            <pc:sldMk cId="2541581998" sldId="279"/>
            <ac:spMk id="7" creationId="{F4C0B10B-D2C4-4A54-AFAD-3D27DF88BB37}"/>
          </ac:spMkLst>
        </pc:spChg>
        <pc:spChg chg="add">
          <ac:chgData name="Erin Prangley" userId="S::eprangley@nacdd.org::7f058b9a-f90a-4281-a8c6-5ba31926f190" providerId="AD" clId="Web-{8390CBCF-637A-5949-7B37-6F7FF58D271A}" dt="2020-05-20T19:57:56.917" v="377"/>
          <ac:spMkLst>
            <pc:docMk/>
            <pc:sldMk cId="2541581998" sldId="279"/>
            <ac:spMk id="19" creationId="{59A309A7-1751-4ABE-A3C1-EEC40366AD89}"/>
          </ac:spMkLst>
        </pc:spChg>
        <pc:spChg chg="add">
          <ac:chgData name="Erin Prangley" userId="S::eprangley@nacdd.org::7f058b9a-f90a-4281-a8c6-5ba31926f190" providerId="AD" clId="Web-{8390CBCF-637A-5949-7B37-6F7FF58D271A}" dt="2020-05-20T19:57:56.917" v="377"/>
          <ac:spMkLst>
            <pc:docMk/>
            <pc:sldMk cId="2541581998" sldId="279"/>
            <ac:spMk id="20" creationId="{967D8EB6-EAE1-4F9C-B398-83321E287204}"/>
          </ac:spMkLst>
        </pc:spChg>
        <pc:grpChg chg="del">
          <ac:chgData name="Erin Prangley" userId="S::eprangley@nacdd.org::7f058b9a-f90a-4281-a8c6-5ba31926f190" providerId="AD" clId="Web-{8390CBCF-637A-5949-7B37-6F7FF58D271A}" dt="2020-05-20T19:57:56.917" v="377"/>
          <ac:grpSpMkLst>
            <pc:docMk/>
            <pc:sldMk cId="2541581998" sldId="279"/>
            <ac:grpSpMk id="8" creationId="{B6BADB90-C74B-40D6-86DC-503F65FCE8DC}"/>
          </ac:grpSpMkLst>
        </pc:grpChg>
        <pc:picChg chg="del">
          <ac:chgData name="Erin Prangley" userId="S::eprangley@nacdd.org::7f058b9a-f90a-4281-a8c6-5ba31926f190" providerId="AD" clId="Web-{8390CBCF-637A-5949-7B37-6F7FF58D271A}" dt="2020-05-20T19:57:27.041" v="373"/>
          <ac:picMkLst>
            <pc:docMk/>
            <pc:sldMk cId="2541581998" sldId="279"/>
            <ac:picMk id="5" creationId="{85F9ECB8-6CCC-4A35-8729-74116C004A5E}"/>
          </ac:picMkLst>
        </pc:picChg>
        <pc:picChg chg="add mod">
          <ac:chgData name="Erin Prangley" userId="S::eprangley@nacdd.org::7f058b9a-f90a-4281-a8c6-5ba31926f190" providerId="AD" clId="Web-{8390CBCF-637A-5949-7B37-6F7FF58D271A}" dt="2020-05-20T20:00:38.627" v="402" actId="1076"/>
          <ac:picMkLst>
            <pc:docMk/>
            <pc:sldMk cId="2541581998" sldId="279"/>
            <ac:picMk id="6" creationId="{6FBF86A4-7D4A-4B6F-9194-64EEE1C91FA0}"/>
          </ac:picMkLst>
        </pc:picChg>
        <pc:picChg chg="add del">
          <ac:chgData name="Erin Prangley" userId="S::eprangley@nacdd.org::7f058b9a-f90a-4281-a8c6-5ba31926f190" providerId="AD" clId="Web-{8390CBCF-637A-5949-7B37-6F7FF58D271A}" dt="2020-05-20T19:58:02.027" v="378"/>
          <ac:picMkLst>
            <pc:docMk/>
            <pc:sldMk cId="2541581998" sldId="279"/>
            <ac:picMk id="21" creationId="{47C1EB75-F731-4694-944E-D3647FC5508E}"/>
          </ac:picMkLst>
        </pc:picChg>
      </pc:sldChg>
    </pc:docChg>
  </pc:docChgLst>
  <pc:docChgLst>
    <pc:chgData name="Erin Prangley" userId="S::eprangley@nacdd.org::7f058b9a-f90a-4281-a8c6-5ba31926f190" providerId="AD" clId="Web-{32067CD1-933C-CC1D-B266-5CF3B470BAAE}"/>
    <pc:docChg chg="addSld modSld sldOrd">
      <pc:chgData name="Erin Prangley" userId="S::eprangley@nacdd.org::7f058b9a-f90a-4281-a8c6-5ba31926f190" providerId="AD" clId="Web-{32067CD1-933C-CC1D-B266-5CF3B470BAAE}" dt="2020-04-30T20:01:35.937" v="3447" actId="20577"/>
      <pc:docMkLst>
        <pc:docMk/>
      </pc:docMkLst>
      <pc:sldChg chg="modSp modNotes">
        <pc:chgData name="Erin Prangley" userId="S::eprangley@nacdd.org::7f058b9a-f90a-4281-a8c6-5ba31926f190" providerId="AD" clId="Web-{32067CD1-933C-CC1D-B266-5CF3B470BAAE}" dt="2020-04-30T20:01:33.515" v="3446" actId="20577"/>
        <pc:sldMkLst>
          <pc:docMk/>
          <pc:sldMk cId="911751052" sldId="257"/>
        </pc:sldMkLst>
        <pc:spChg chg="mod">
          <ac:chgData name="Erin Prangley" userId="S::eprangley@nacdd.org::7f058b9a-f90a-4281-a8c6-5ba31926f190" providerId="AD" clId="Web-{32067CD1-933C-CC1D-B266-5CF3B470BAAE}" dt="2020-04-30T20:01:33.515" v="3446" actId="20577"/>
          <ac:spMkLst>
            <pc:docMk/>
            <pc:sldMk cId="911751052" sldId="257"/>
            <ac:spMk id="5" creationId="{5F74B59E-EDD6-4CC7-9F20-3917204EC298}"/>
          </ac:spMkLst>
        </pc:spChg>
      </pc:sldChg>
      <pc:sldChg chg="addSp delSp modSp ord modNotes">
        <pc:chgData name="Erin Prangley" userId="S::eprangley@nacdd.org::7f058b9a-f90a-4281-a8c6-5ba31926f190" providerId="AD" clId="Web-{32067CD1-933C-CC1D-B266-5CF3B470BAAE}" dt="2020-04-30T19:46:40.880" v="3023" actId="1076"/>
        <pc:sldMkLst>
          <pc:docMk/>
          <pc:sldMk cId="929192089" sldId="261"/>
        </pc:sldMkLst>
        <pc:spChg chg="add mod">
          <ac:chgData name="Erin Prangley" userId="S::eprangley@nacdd.org::7f058b9a-f90a-4281-a8c6-5ba31926f190" providerId="AD" clId="Web-{32067CD1-933C-CC1D-B266-5CF3B470BAAE}" dt="2020-04-30T19:46:40.880" v="3023" actId="1076"/>
          <ac:spMkLst>
            <pc:docMk/>
            <pc:sldMk cId="929192089" sldId="261"/>
            <ac:spMk id="2" creationId="{010AD151-D55A-4245-899F-2BF953E6D6FD}"/>
          </ac:spMkLst>
        </pc:spChg>
        <pc:spChg chg="del mod">
          <ac:chgData name="Erin Prangley" userId="S::eprangley@nacdd.org::7f058b9a-f90a-4281-a8c6-5ba31926f190" providerId="AD" clId="Web-{32067CD1-933C-CC1D-B266-5CF3B470BAAE}" dt="2020-04-30T18:58:59.013" v="1483"/>
          <ac:spMkLst>
            <pc:docMk/>
            <pc:sldMk cId="929192089" sldId="261"/>
            <ac:spMk id="2" creationId="{5CCB2398-CD3F-4F00-A4A4-802E24E6C2EA}"/>
          </ac:spMkLst>
        </pc:spChg>
        <pc:spChg chg="mod">
          <ac:chgData name="Erin Prangley" userId="S::eprangley@nacdd.org::7f058b9a-f90a-4281-a8c6-5ba31926f190" providerId="AD" clId="Web-{32067CD1-933C-CC1D-B266-5CF3B470BAAE}" dt="2020-04-30T18:59:34.156" v="1506" actId="14100"/>
          <ac:spMkLst>
            <pc:docMk/>
            <pc:sldMk cId="929192089" sldId="261"/>
            <ac:spMk id="4" creationId="{54B89752-1F49-41D1-A904-BF406CECAF29}"/>
          </ac:spMkLst>
        </pc:spChg>
      </pc:sldChg>
      <pc:sldChg chg="modSp ord modNotes">
        <pc:chgData name="Erin Prangley" userId="S::eprangley@nacdd.org::7f058b9a-f90a-4281-a8c6-5ba31926f190" providerId="AD" clId="Web-{32067CD1-933C-CC1D-B266-5CF3B470BAAE}" dt="2020-04-30T19:46:56.974" v="3024"/>
        <pc:sldMkLst>
          <pc:docMk/>
          <pc:sldMk cId="1841951974" sldId="263"/>
        </pc:sldMkLst>
        <pc:spChg chg="mod">
          <ac:chgData name="Erin Prangley" userId="S::eprangley@nacdd.org::7f058b9a-f90a-4281-a8c6-5ba31926f190" providerId="AD" clId="Web-{32067CD1-933C-CC1D-B266-5CF3B470BAAE}" dt="2020-04-30T19:34:10.218" v="2260" actId="20577"/>
          <ac:spMkLst>
            <pc:docMk/>
            <pc:sldMk cId="1841951974" sldId="263"/>
            <ac:spMk id="2" creationId="{F51DEB5E-EF96-4901-B483-9ECFE5473AA4}"/>
          </ac:spMkLst>
        </pc:spChg>
        <pc:spChg chg="mod">
          <ac:chgData name="Erin Prangley" userId="S::eprangley@nacdd.org::7f058b9a-f90a-4281-a8c6-5ba31926f190" providerId="AD" clId="Web-{32067CD1-933C-CC1D-B266-5CF3B470BAAE}" dt="2020-04-30T19:01:51.613" v="1672" actId="20577"/>
          <ac:spMkLst>
            <pc:docMk/>
            <pc:sldMk cId="1841951974" sldId="263"/>
            <ac:spMk id="4" creationId="{54B89752-1F49-41D1-A904-BF406CECAF29}"/>
          </ac:spMkLst>
        </pc:spChg>
      </pc:sldChg>
      <pc:sldChg chg="addSp delSp modSp mod ord setBg">
        <pc:chgData name="Erin Prangley" userId="S::eprangley@nacdd.org::7f058b9a-f90a-4281-a8c6-5ba31926f190" providerId="AD" clId="Web-{32067CD1-933C-CC1D-B266-5CF3B470BAAE}" dt="2020-04-30T18:58:29.840" v="1478" actId="20577"/>
        <pc:sldMkLst>
          <pc:docMk/>
          <pc:sldMk cId="2145395452" sldId="267"/>
        </pc:sldMkLst>
        <pc:spChg chg="mod">
          <ac:chgData name="Erin Prangley" userId="S::eprangley@nacdd.org::7f058b9a-f90a-4281-a8c6-5ba31926f190" providerId="AD" clId="Web-{32067CD1-933C-CC1D-B266-5CF3B470BAAE}" dt="2020-04-30T18:28:15.649" v="1043"/>
          <ac:spMkLst>
            <pc:docMk/>
            <pc:sldMk cId="2145395452" sldId="267"/>
            <ac:spMk id="4" creationId="{54B89752-1F49-41D1-A904-BF406CECAF29}"/>
          </ac:spMkLst>
        </pc:spChg>
        <pc:spChg chg="mod">
          <ac:chgData name="Erin Prangley" userId="S::eprangley@nacdd.org::7f058b9a-f90a-4281-a8c6-5ba31926f190" providerId="AD" clId="Web-{32067CD1-933C-CC1D-B266-5CF3B470BAAE}" dt="2020-04-30T18:34:41.928" v="1083" actId="20577"/>
          <ac:spMkLst>
            <pc:docMk/>
            <pc:sldMk cId="2145395452" sldId="267"/>
            <ac:spMk id="5" creationId="{5F74B59E-EDD6-4CC7-9F20-3917204EC298}"/>
          </ac:spMkLst>
        </pc:spChg>
        <pc:spChg chg="add mod">
          <ac:chgData name="Erin Prangley" userId="S::eprangley@nacdd.org::7f058b9a-f90a-4281-a8c6-5ba31926f190" providerId="AD" clId="Web-{32067CD1-933C-CC1D-B266-5CF3B470BAAE}" dt="2020-04-30T18:58:29.840" v="1478" actId="20577"/>
          <ac:spMkLst>
            <pc:docMk/>
            <pc:sldMk cId="2145395452" sldId="267"/>
            <ac:spMk id="6" creationId="{722F691B-7785-4E2A-A933-6E99BF0C1CAD}"/>
          </ac:spMkLst>
        </pc:spChg>
        <pc:spChg chg="add">
          <ac:chgData name="Erin Prangley" userId="S::eprangley@nacdd.org::7f058b9a-f90a-4281-a8c6-5ba31926f190" providerId="AD" clId="Web-{32067CD1-933C-CC1D-B266-5CF3B470BAAE}" dt="2020-04-30T18:28:15.649" v="1043"/>
          <ac:spMkLst>
            <pc:docMk/>
            <pc:sldMk cId="2145395452" sldId="267"/>
            <ac:spMk id="10" creationId="{F4C0B10B-D2C4-4A54-AFAD-3D27DF88BB37}"/>
          </ac:spMkLst>
        </pc:spChg>
        <pc:grpChg chg="add">
          <ac:chgData name="Erin Prangley" userId="S::eprangley@nacdd.org::7f058b9a-f90a-4281-a8c6-5ba31926f190" providerId="AD" clId="Web-{32067CD1-933C-CC1D-B266-5CF3B470BAAE}" dt="2020-04-30T18:28:15.649" v="1043"/>
          <ac:grpSpMkLst>
            <pc:docMk/>
            <pc:sldMk cId="2145395452" sldId="267"/>
            <ac:grpSpMk id="12" creationId="{B6BADB90-C74B-40D6-86DC-503F65FCE8DC}"/>
          </ac:grpSpMkLst>
        </pc:grpChg>
        <pc:picChg chg="add del mod">
          <ac:chgData name="Erin Prangley" userId="S::eprangley@nacdd.org::7f058b9a-f90a-4281-a8c6-5ba31926f190" providerId="AD" clId="Web-{32067CD1-933C-CC1D-B266-5CF3B470BAAE}" dt="2020-04-30T18:29:04.338" v="1052"/>
          <ac:picMkLst>
            <pc:docMk/>
            <pc:sldMk cId="2145395452" sldId="267"/>
            <ac:picMk id="2" creationId="{1AEF496F-10A4-4E70-8A5A-DF7903173311}"/>
          </ac:picMkLst>
        </pc:picChg>
      </pc:sldChg>
      <pc:sldChg chg="addSp delSp modSp add replId">
        <pc:chgData name="Erin Prangley" userId="S::eprangley@nacdd.org::7f058b9a-f90a-4281-a8c6-5ba31926f190" providerId="AD" clId="Web-{32067CD1-933C-CC1D-B266-5CF3B470BAAE}" dt="2020-04-30T18:48:10.520" v="1173"/>
        <pc:sldMkLst>
          <pc:docMk/>
          <pc:sldMk cId="3122343281" sldId="268"/>
        </pc:sldMkLst>
        <pc:spChg chg="del mod">
          <ac:chgData name="Erin Prangley" userId="S::eprangley@nacdd.org::7f058b9a-f90a-4281-a8c6-5ba31926f190" providerId="AD" clId="Web-{32067CD1-933C-CC1D-B266-5CF3B470BAAE}" dt="2020-04-30T18:30:03.965" v="1057"/>
          <ac:spMkLst>
            <pc:docMk/>
            <pc:sldMk cId="3122343281" sldId="268"/>
            <ac:spMk id="5" creationId="{5F74B59E-EDD6-4CC7-9F20-3917204EC298}"/>
          </ac:spMkLst>
        </pc:spChg>
        <pc:spChg chg="add del mod">
          <ac:chgData name="Erin Prangley" userId="S::eprangley@nacdd.org::7f058b9a-f90a-4281-a8c6-5ba31926f190" providerId="AD" clId="Web-{32067CD1-933C-CC1D-B266-5CF3B470BAAE}" dt="2020-04-30T18:48:10.520" v="1173"/>
          <ac:spMkLst>
            <pc:docMk/>
            <pc:sldMk cId="3122343281" sldId="268"/>
            <ac:spMk id="8" creationId="{1680F2DF-399F-42F2-B4C5-79E20DA6DCEE}"/>
          </ac:spMkLst>
        </pc:spChg>
        <pc:spChg chg="add mod">
          <ac:chgData name="Erin Prangley" userId="S::eprangley@nacdd.org::7f058b9a-f90a-4281-a8c6-5ba31926f190" providerId="AD" clId="Web-{32067CD1-933C-CC1D-B266-5CF3B470BAAE}" dt="2020-04-30T18:38:54.094" v="1132" actId="1076"/>
          <ac:spMkLst>
            <pc:docMk/>
            <pc:sldMk cId="3122343281" sldId="268"/>
            <ac:spMk id="9" creationId="{EA4BFB7D-5831-4955-A35A-D05A7067C1B4}"/>
          </ac:spMkLst>
        </pc:spChg>
        <pc:picChg chg="add del mod">
          <ac:chgData name="Erin Prangley" userId="S::eprangley@nacdd.org::7f058b9a-f90a-4281-a8c6-5ba31926f190" providerId="AD" clId="Web-{32067CD1-933C-CC1D-B266-5CF3B470BAAE}" dt="2020-04-30T18:33:55.114" v="1076"/>
          <ac:picMkLst>
            <pc:docMk/>
            <pc:sldMk cId="3122343281" sldId="268"/>
            <ac:picMk id="2" creationId="{AF801BB1-E47D-4445-B0C6-3B8D50995ED0}"/>
          </ac:picMkLst>
        </pc:picChg>
        <pc:picChg chg="add mod">
          <ac:chgData name="Erin Prangley" userId="S::eprangley@nacdd.org::7f058b9a-f90a-4281-a8c6-5ba31926f190" providerId="AD" clId="Web-{32067CD1-933C-CC1D-B266-5CF3B470BAAE}" dt="2020-04-30T18:35:00.413" v="1087" actId="1076"/>
          <ac:picMkLst>
            <pc:docMk/>
            <pc:sldMk cId="3122343281" sldId="268"/>
            <ac:picMk id="6" creationId="{6FECA139-39FF-4BF3-95B7-45C6228AA989}"/>
          </ac:picMkLst>
        </pc:picChg>
      </pc:sldChg>
      <pc:sldChg chg="addSp delSp modSp add replId">
        <pc:chgData name="Erin Prangley" userId="S::eprangley@nacdd.org::7f058b9a-f90a-4281-a8c6-5ba31926f190" providerId="AD" clId="Web-{32067CD1-933C-CC1D-B266-5CF3B470BAAE}" dt="2020-04-30T18:39:05.266" v="1133"/>
        <pc:sldMkLst>
          <pc:docMk/>
          <pc:sldMk cId="2641528515" sldId="269"/>
        </pc:sldMkLst>
        <pc:spChg chg="add">
          <ac:chgData name="Erin Prangley" userId="S::eprangley@nacdd.org::7f058b9a-f90a-4281-a8c6-5ba31926f190" providerId="AD" clId="Web-{32067CD1-933C-CC1D-B266-5CF3B470BAAE}" dt="2020-04-30T18:39:05.266" v="1133"/>
          <ac:spMkLst>
            <pc:docMk/>
            <pc:sldMk cId="2641528515" sldId="269"/>
            <ac:spMk id="6" creationId="{CC3CAE98-4E0D-4DE4-BBDC-2DE3B92BB7D4}"/>
          </ac:spMkLst>
        </pc:spChg>
        <pc:picChg chg="del">
          <ac:chgData name="Erin Prangley" userId="S::eprangley@nacdd.org::7f058b9a-f90a-4281-a8c6-5ba31926f190" providerId="AD" clId="Web-{32067CD1-933C-CC1D-B266-5CF3B470BAAE}" dt="2020-04-30T18:31:28.171" v="1063"/>
          <ac:picMkLst>
            <pc:docMk/>
            <pc:sldMk cId="2641528515" sldId="269"/>
            <ac:picMk id="2" creationId="{AF801BB1-E47D-4445-B0C6-3B8D50995ED0}"/>
          </ac:picMkLst>
        </pc:picChg>
        <pc:picChg chg="add mod">
          <ac:chgData name="Erin Prangley" userId="S::eprangley@nacdd.org::7f058b9a-f90a-4281-a8c6-5ba31926f190" providerId="AD" clId="Web-{32067CD1-933C-CC1D-B266-5CF3B470BAAE}" dt="2020-04-30T18:31:52.438" v="1069" actId="14100"/>
          <ac:picMkLst>
            <pc:docMk/>
            <pc:sldMk cId="2641528515" sldId="269"/>
            <ac:picMk id="3" creationId="{0AF62F90-5690-4CB8-8868-79CB79983AEC}"/>
          </ac:picMkLst>
        </pc:picChg>
      </pc:sldChg>
      <pc:sldChg chg="addSp delSp modSp add replId">
        <pc:chgData name="Erin Prangley" userId="S::eprangley@nacdd.org::7f058b9a-f90a-4281-a8c6-5ba31926f190" providerId="AD" clId="Web-{32067CD1-933C-CC1D-B266-5CF3B470BAAE}" dt="2020-04-30T18:39:11.876" v="1134"/>
        <pc:sldMkLst>
          <pc:docMk/>
          <pc:sldMk cId="806340052" sldId="270"/>
        </pc:sldMkLst>
        <pc:spChg chg="add">
          <ac:chgData name="Erin Prangley" userId="S::eprangley@nacdd.org::7f058b9a-f90a-4281-a8c6-5ba31926f190" providerId="AD" clId="Web-{32067CD1-933C-CC1D-B266-5CF3B470BAAE}" dt="2020-04-30T18:39:11.876" v="1134"/>
          <ac:spMkLst>
            <pc:docMk/>
            <pc:sldMk cId="806340052" sldId="270"/>
            <ac:spMk id="6" creationId="{798E3F79-85F7-495D-8E0D-405A2296AD50}"/>
          </ac:spMkLst>
        </pc:spChg>
        <pc:picChg chg="add mod">
          <ac:chgData name="Erin Prangley" userId="S::eprangley@nacdd.org::7f058b9a-f90a-4281-a8c6-5ba31926f190" providerId="AD" clId="Web-{32067CD1-933C-CC1D-B266-5CF3B470BAAE}" dt="2020-04-30T18:33:22.832" v="1075" actId="1076"/>
          <ac:picMkLst>
            <pc:docMk/>
            <pc:sldMk cId="806340052" sldId="270"/>
            <ac:picMk id="2" creationId="{3892A59A-7AFE-4AA0-BC4B-7B445CD8485C}"/>
          </ac:picMkLst>
        </pc:picChg>
        <pc:picChg chg="del">
          <ac:chgData name="Erin Prangley" userId="S::eprangley@nacdd.org::7f058b9a-f90a-4281-a8c6-5ba31926f190" providerId="AD" clId="Web-{32067CD1-933C-CC1D-B266-5CF3B470BAAE}" dt="2020-04-30T18:32:19.939" v="1071"/>
          <ac:picMkLst>
            <pc:docMk/>
            <pc:sldMk cId="806340052" sldId="270"/>
            <ac:picMk id="3" creationId="{0AF62F90-5690-4CB8-8868-79CB79983AEC}"/>
          </ac:picMkLst>
        </pc:picChg>
      </pc:sldChg>
      <pc:sldChg chg="delSp modSp new">
        <pc:chgData name="Erin Prangley" userId="S::eprangley@nacdd.org::7f058b9a-f90a-4281-a8c6-5ba31926f190" providerId="AD" clId="Web-{32067CD1-933C-CC1D-B266-5CF3B470BAAE}" dt="2020-04-30T19:48:23.477" v="3115" actId="14100"/>
        <pc:sldMkLst>
          <pc:docMk/>
          <pc:sldMk cId="3724045768" sldId="271"/>
        </pc:sldMkLst>
        <pc:spChg chg="mod">
          <ac:chgData name="Erin Prangley" userId="S::eprangley@nacdd.org::7f058b9a-f90a-4281-a8c6-5ba31926f190" providerId="AD" clId="Web-{32067CD1-933C-CC1D-B266-5CF3B470BAAE}" dt="2020-04-30T19:48:23.477" v="3115" actId="14100"/>
          <ac:spMkLst>
            <pc:docMk/>
            <pc:sldMk cId="3724045768" sldId="271"/>
            <ac:spMk id="2" creationId="{5CC53FEC-FC81-4CE5-B59B-B0562765C121}"/>
          </ac:spMkLst>
        </pc:spChg>
        <pc:spChg chg="del">
          <ac:chgData name="Erin Prangley" userId="S::eprangley@nacdd.org::7f058b9a-f90a-4281-a8c6-5ba31926f190" providerId="AD" clId="Web-{32067CD1-933C-CC1D-B266-5CF3B470BAAE}" dt="2020-04-30T19:47:31.116" v="3026"/>
          <ac:spMkLst>
            <pc:docMk/>
            <pc:sldMk cId="3724045768" sldId="271"/>
            <ac:spMk id="3" creationId="{1EF85A16-C5BD-443E-A1ED-DA9894678C5A}"/>
          </ac:spMkLst>
        </pc:spChg>
      </pc:sldChg>
      <pc:sldChg chg="modSp add replId">
        <pc:chgData name="Erin Prangley" userId="S::eprangley@nacdd.org::7f058b9a-f90a-4281-a8c6-5ba31926f190" providerId="AD" clId="Web-{32067CD1-933C-CC1D-B266-5CF3B470BAAE}" dt="2020-04-30T20:01:25.171" v="3443" actId="20577"/>
        <pc:sldMkLst>
          <pc:docMk/>
          <pc:sldMk cId="3457703119" sldId="272"/>
        </pc:sldMkLst>
        <pc:spChg chg="mod">
          <ac:chgData name="Erin Prangley" userId="S::eprangley@nacdd.org::7f058b9a-f90a-4281-a8c6-5ba31926f190" providerId="AD" clId="Web-{32067CD1-933C-CC1D-B266-5CF3B470BAAE}" dt="2020-04-30T19:51:42.654" v="3199" actId="14100"/>
          <ac:spMkLst>
            <pc:docMk/>
            <pc:sldMk cId="3457703119" sldId="272"/>
            <ac:spMk id="4" creationId="{54B89752-1F49-41D1-A904-BF406CECAF29}"/>
          </ac:spMkLst>
        </pc:spChg>
        <pc:spChg chg="mod">
          <ac:chgData name="Erin Prangley" userId="S::eprangley@nacdd.org::7f058b9a-f90a-4281-a8c6-5ba31926f190" providerId="AD" clId="Web-{32067CD1-933C-CC1D-B266-5CF3B470BAAE}" dt="2020-04-30T20:01:25.171" v="3443" actId="20577"/>
          <ac:spMkLst>
            <pc:docMk/>
            <pc:sldMk cId="3457703119" sldId="272"/>
            <ac:spMk id="5" creationId="{5F74B59E-EDD6-4CC7-9F20-3917204EC298}"/>
          </ac:spMkLst>
        </pc:spChg>
      </pc:sldChg>
    </pc:docChg>
  </pc:docChgLst>
  <pc:docChgLst>
    <pc:chgData name="Erin Prangley" userId="S::eprangley@nacdd.org::7f058b9a-f90a-4281-a8c6-5ba31926f190" providerId="AD" clId="Web-{0C5F6025-E66E-2A61-7489-6D0808E1B516}"/>
    <pc:docChg chg="modSld">
      <pc:chgData name="Erin Prangley" userId="S::eprangley@nacdd.org::7f058b9a-f90a-4281-a8c6-5ba31926f190" providerId="AD" clId="Web-{0C5F6025-E66E-2A61-7489-6D0808E1B516}" dt="2020-03-13T17:17:11.669" v="304"/>
      <pc:docMkLst>
        <pc:docMk/>
      </pc:docMkLst>
      <pc:sldChg chg="modNotes">
        <pc:chgData name="Erin Prangley" userId="S::eprangley@nacdd.org::7f058b9a-f90a-4281-a8c6-5ba31926f190" providerId="AD" clId="Web-{0C5F6025-E66E-2A61-7489-6D0808E1B516}" dt="2020-03-13T17:17:11.669" v="304"/>
        <pc:sldMkLst>
          <pc:docMk/>
          <pc:sldMk cId="3364588456" sldId="268"/>
        </pc:sldMkLst>
      </pc:sldChg>
    </pc:docChg>
  </pc:docChgLst>
  <pc:docChgLst>
    <pc:chgData name="Erin Prangley" userId="S::eprangley@nacdd.org::7f058b9a-f90a-4281-a8c6-5ba31926f190" providerId="AD" clId="Web-{8F9742CE-90D4-5E0D-3669-DC4729693B1F}"/>
    <pc:docChg chg="modSld">
      <pc:chgData name="Erin Prangley" userId="S::eprangley@nacdd.org::7f058b9a-f90a-4281-a8c6-5ba31926f190" providerId="AD" clId="Web-{8F9742CE-90D4-5E0D-3669-DC4729693B1F}" dt="2020-05-19T03:09:47.925" v="53" actId="1076"/>
      <pc:docMkLst>
        <pc:docMk/>
      </pc:docMkLst>
      <pc:sldChg chg="modSp">
        <pc:chgData name="Erin Prangley" userId="S::eprangley@nacdd.org::7f058b9a-f90a-4281-a8c6-5ba31926f190" providerId="AD" clId="Web-{8F9742CE-90D4-5E0D-3669-DC4729693B1F}" dt="2020-05-19T02:56:52.768" v="14" actId="20577"/>
        <pc:sldMkLst>
          <pc:docMk/>
          <pc:sldMk cId="1731942061" sldId="256"/>
        </pc:sldMkLst>
        <pc:spChg chg="mod">
          <ac:chgData name="Erin Prangley" userId="S::eprangley@nacdd.org::7f058b9a-f90a-4281-a8c6-5ba31926f190" providerId="AD" clId="Web-{8F9742CE-90D4-5E0D-3669-DC4729693B1F}" dt="2020-05-19T02:56:52.768" v="14" actId="20577"/>
          <ac:spMkLst>
            <pc:docMk/>
            <pc:sldMk cId="1731942061" sldId="256"/>
            <ac:spMk id="2" creationId="{00000000-0000-0000-0000-000000000000}"/>
          </ac:spMkLst>
        </pc:spChg>
      </pc:sldChg>
      <pc:sldChg chg="modSp">
        <pc:chgData name="Erin Prangley" userId="S::eprangley@nacdd.org::7f058b9a-f90a-4281-a8c6-5ba31926f190" providerId="AD" clId="Web-{8F9742CE-90D4-5E0D-3669-DC4729693B1F}" dt="2020-05-19T02:57:35.378" v="31" actId="20577"/>
        <pc:sldMkLst>
          <pc:docMk/>
          <pc:sldMk cId="911751052" sldId="257"/>
        </pc:sldMkLst>
        <pc:spChg chg="mod">
          <ac:chgData name="Erin Prangley" userId="S::eprangley@nacdd.org::7f058b9a-f90a-4281-a8c6-5ba31926f190" providerId="AD" clId="Web-{8F9742CE-90D4-5E0D-3669-DC4729693B1F}" dt="2020-05-19T02:57:35.378" v="31" actId="20577"/>
          <ac:spMkLst>
            <pc:docMk/>
            <pc:sldMk cId="911751052" sldId="257"/>
            <ac:spMk id="2" creationId="{AAE57FFF-3A2B-47BB-B5A5-1D83BF53A93F}"/>
          </ac:spMkLst>
        </pc:spChg>
      </pc:sldChg>
      <pc:sldChg chg="addSp delSp modSp mod setBg modNotes">
        <pc:chgData name="Erin Prangley" userId="S::eprangley@nacdd.org::7f058b9a-f90a-4281-a8c6-5ba31926f190" providerId="AD" clId="Web-{8F9742CE-90D4-5E0D-3669-DC4729693B1F}" dt="2020-05-19T03:09:47.925" v="53" actId="1076"/>
        <pc:sldMkLst>
          <pc:docMk/>
          <pc:sldMk cId="1198034152" sldId="273"/>
        </pc:sldMkLst>
        <pc:spChg chg="del">
          <ac:chgData name="Erin Prangley" userId="S::eprangley@nacdd.org::7f058b9a-f90a-4281-a8c6-5ba31926f190" providerId="AD" clId="Web-{8F9742CE-90D4-5E0D-3669-DC4729693B1F}" dt="2020-05-19T02:57:47.191" v="33"/>
          <ac:spMkLst>
            <pc:docMk/>
            <pc:sldMk cId="1198034152" sldId="273"/>
            <ac:spMk id="2" creationId="{AAE57FFF-3A2B-47BB-B5A5-1D83BF53A93F}"/>
          </ac:spMkLst>
        </pc:spChg>
        <pc:spChg chg="mod">
          <ac:chgData name="Erin Prangley" userId="S::eprangley@nacdd.org::7f058b9a-f90a-4281-a8c6-5ba31926f190" providerId="AD" clId="Web-{8F9742CE-90D4-5E0D-3669-DC4729693B1F}" dt="2020-05-19T03:09:29.471" v="51"/>
          <ac:spMkLst>
            <pc:docMk/>
            <pc:sldMk cId="1198034152" sldId="273"/>
            <ac:spMk id="4" creationId="{54B89752-1F49-41D1-A904-BF406CECAF29}"/>
          </ac:spMkLst>
        </pc:spChg>
        <pc:spChg chg="mod ord">
          <ac:chgData name="Erin Prangley" userId="S::eprangley@nacdd.org::7f058b9a-f90a-4281-a8c6-5ba31926f190" providerId="AD" clId="Web-{8F9742CE-90D4-5E0D-3669-DC4729693B1F}" dt="2020-05-19T03:09:29.471" v="51"/>
          <ac:spMkLst>
            <pc:docMk/>
            <pc:sldMk cId="1198034152" sldId="273"/>
            <ac:spMk id="5" creationId="{5F74B59E-EDD6-4CC7-9F20-3917204EC298}"/>
          </ac:spMkLst>
        </pc:spChg>
        <pc:picChg chg="add mod ord">
          <ac:chgData name="Erin Prangley" userId="S::eprangley@nacdd.org::7f058b9a-f90a-4281-a8c6-5ba31926f190" providerId="AD" clId="Web-{8F9742CE-90D4-5E0D-3669-DC4729693B1F}" dt="2020-05-19T03:09:47.925" v="53" actId="1076"/>
          <ac:picMkLst>
            <pc:docMk/>
            <pc:sldMk cId="1198034152" sldId="273"/>
            <ac:picMk id="3" creationId="{91D32D38-8886-461D-9D8D-BE64B6C4505E}"/>
          </ac:picMkLst>
        </pc:picChg>
        <pc:picChg chg="add mod">
          <ac:chgData name="Erin Prangley" userId="S::eprangley@nacdd.org::7f058b9a-f90a-4281-a8c6-5ba31926f190" providerId="AD" clId="Web-{8F9742CE-90D4-5E0D-3669-DC4729693B1F}" dt="2020-05-19T03:09:43.784" v="52" actId="1076"/>
          <ac:picMkLst>
            <pc:docMk/>
            <pc:sldMk cId="1198034152" sldId="273"/>
            <ac:picMk id="6" creationId="{E8B8C0E4-DB58-47D7-9016-871E44AF4E32}"/>
          </ac:picMkLst>
        </pc:picChg>
      </pc:sldChg>
    </pc:docChg>
  </pc:docChgLst>
  <pc:docChgLst>
    <pc:chgData name="Erin Prangley" userId="S::eprangley@nacdd.org::7f058b9a-f90a-4281-a8c6-5ba31926f190" providerId="AD" clId="Web-{DFA26018-049D-D3DC-F7C2-172C902974E5}"/>
    <pc:docChg chg="addSld modSld">
      <pc:chgData name="Erin Prangley" userId="S::eprangley@nacdd.org::7f058b9a-f90a-4281-a8c6-5ba31926f190" providerId="AD" clId="Web-{DFA26018-049D-D3DC-F7C2-172C902974E5}" dt="2020-05-20T04:33:09.887" v="236" actId="20577"/>
      <pc:docMkLst>
        <pc:docMk/>
      </pc:docMkLst>
      <pc:sldChg chg="modSp">
        <pc:chgData name="Erin Prangley" userId="S::eprangley@nacdd.org::7f058b9a-f90a-4281-a8c6-5ba31926f190" providerId="AD" clId="Web-{DFA26018-049D-D3DC-F7C2-172C902974E5}" dt="2020-05-20T04:11:43.726" v="200" actId="20577"/>
        <pc:sldMkLst>
          <pc:docMk/>
          <pc:sldMk cId="650795028" sldId="274"/>
        </pc:sldMkLst>
        <pc:spChg chg="mod">
          <ac:chgData name="Erin Prangley" userId="S::eprangley@nacdd.org::7f058b9a-f90a-4281-a8c6-5ba31926f190" providerId="AD" clId="Web-{DFA26018-049D-D3DC-F7C2-172C902974E5}" dt="2020-05-20T04:11:43.726" v="200" actId="20577"/>
          <ac:spMkLst>
            <pc:docMk/>
            <pc:sldMk cId="650795028" sldId="274"/>
            <ac:spMk id="2" creationId="{AAE57FFF-3A2B-47BB-B5A5-1D83BF53A93F}"/>
          </ac:spMkLst>
        </pc:spChg>
        <pc:spChg chg="mod">
          <ac:chgData name="Erin Prangley" userId="S::eprangley@nacdd.org::7f058b9a-f90a-4281-a8c6-5ba31926f190" providerId="AD" clId="Web-{DFA26018-049D-D3DC-F7C2-172C902974E5}" dt="2020-05-20T04:10:47.303" v="197" actId="1076"/>
          <ac:spMkLst>
            <pc:docMk/>
            <pc:sldMk cId="650795028" sldId="274"/>
            <ac:spMk id="4" creationId="{54B89752-1F49-41D1-A904-BF406CECAF29}"/>
          </ac:spMkLst>
        </pc:spChg>
      </pc:sldChg>
      <pc:sldChg chg="addSp modSp">
        <pc:chgData name="Erin Prangley" userId="S::eprangley@nacdd.org::7f058b9a-f90a-4281-a8c6-5ba31926f190" providerId="AD" clId="Web-{DFA26018-049D-D3DC-F7C2-172C902974E5}" dt="2020-05-20T04:04:19.311" v="109" actId="20577"/>
        <pc:sldMkLst>
          <pc:docMk/>
          <pc:sldMk cId="2133657339" sldId="276"/>
        </pc:sldMkLst>
        <pc:spChg chg="mod">
          <ac:chgData name="Erin Prangley" userId="S::eprangley@nacdd.org::7f058b9a-f90a-4281-a8c6-5ba31926f190" providerId="AD" clId="Web-{DFA26018-049D-D3DC-F7C2-172C902974E5}" dt="2020-05-20T04:04:19.311" v="109" actId="20577"/>
          <ac:spMkLst>
            <pc:docMk/>
            <pc:sldMk cId="2133657339" sldId="276"/>
            <ac:spMk id="6" creationId="{C3FB2276-309E-4186-8ABB-12B6C367757A}"/>
          </ac:spMkLst>
        </pc:spChg>
        <pc:spChg chg="add mod">
          <ac:chgData name="Erin Prangley" userId="S::eprangley@nacdd.org::7f058b9a-f90a-4281-a8c6-5ba31926f190" providerId="AD" clId="Web-{DFA26018-049D-D3DC-F7C2-172C902974E5}" dt="2020-05-20T04:03:35.042" v="36" actId="20577"/>
          <ac:spMkLst>
            <pc:docMk/>
            <pc:sldMk cId="2133657339" sldId="276"/>
            <ac:spMk id="8" creationId="{79F22DE1-AF96-4231-909E-DADB81E7BE15}"/>
          </ac:spMkLst>
        </pc:spChg>
        <pc:spChg chg="add mod">
          <ac:chgData name="Erin Prangley" userId="S::eprangley@nacdd.org::7f058b9a-f90a-4281-a8c6-5ba31926f190" providerId="AD" clId="Web-{DFA26018-049D-D3DC-F7C2-172C902974E5}" dt="2020-05-20T04:03:20.948" v="11" actId="1076"/>
          <ac:spMkLst>
            <pc:docMk/>
            <pc:sldMk cId="2133657339" sldId="276"/>
            <ac:spMk id="9" creationId="{01642E18-5461-49D6-A8A0-662044B3F3F5}"/>
          </ac:spMkLst>
        </pc:spChg>
      </pc:sldChg>
      <pc:sldChg chg="addSp delSp modSp add mod replId setBg modNotes">
        <pc:chgData name="Erin Prangley" userId="S::eprangley@nacdd.org::7f058b9a-f90a-4281-a8c6-5ba31926f190" providerId="AD" clId="Web-{DFA26018-049D-D3DC-F7C2-172C902974E5}" dt="2020-05-20T04:13:37.087" v="202"/>
        <pc:sldMkLst>
          <pc:docMk/>
          <pc:sldMk cId="2132340025" sldId="277"/>
        </pc:sldMkLst>
        <pc:spChg chg="del mod ord">
          <ac:chgData name="Erin Prangley" userId="S::eprangley@nacdd.org::7f058b9a-f90a-4281-a8c6-5ba31926f190" providerId="AD" clId="Web-{DFA26018-049D-D3DC-F7C2-172C902974E5}" dt="2020-05-20T04:09:34.940" v="163"/>
          <ac:spMkLst>
            <pc:docMk/>
            <pc:sldMk cId="2132340025" sldId="277"/>
            <ac:spMk id="2" creationId="{AAE57FFF-3A2B-47BB-B5A5-1D83BF53A93F}"/>
          </ac:spMkLst>
        </pc:spChg>
        <pc:spChg chg="mod">
          <ac:chgData name="Erin Prangley" userId="S::eprangley@nacdd.org::7f058b9a-f90a-4281-a8c6-5ba31926f190" providerId="AD" clId="Web-{DFA26018-049D-D3DC-F7C2-172C902974E5}" dt="2020-05-20T04:10:28.381" v="196" actId="14100"/>
          <ac:spMkLst>
            <pc:docMk/>
            <pc:sldMk cId="2132340025" sldId="277"/>
            <ac:spMk id="4" creationId="{54B89752-1F49-41D1-A904-BF406CECAF29}"/>
          </ac:spMkLst>
        </pc:spChg>
        <pc:picChg chg="add mod ord">
          <ac:chgData name="Erin Prangley" userId="S::eprangley@nacdd.org::7f058b9a-f90a-4281-a8c6-5ba31926f190" providerId="AD" clId="Web-{DFA26018-049D-D3DC-F7C2-172C902974E5}" dt="2020-05-20T04:09:06.471" v="162"/>
          <ac:picMkLst>
            <pc:docMk/>
            <pc:sldMk cId="2132340025" sldId="277"/>
            <ac:picMk id="3" creationId="{017185D7-A8E7-41ED-9446-A054102107D6}"/>
          </ac:picMkLst>
        </pc:picChg>
        <pc:picChg chg="add mod">
          <ac:chgData name="Erin Prangley" userId="S::eprangley@nacdd.org::7f058b9a-f90a-4281-a8c6-5ba31926f190" providerId="AD" clId="Web-{DFA26018-049D-D3DC-F7C2-172C902974E5}" dt="2020-05-20T04:08:48.408" v="160"/>
          <ac:picMkLst>
            <pc:docMk/>
            <pc:sldMk cId="2132340025" sldId="277"/>
            <ac:picMk id="5" creationId="{72E385D3-8359-4AE1-A81F-6C33241100B7}"/>
          </ac:picMkLst>
        </pc:picChg>
      </pc:sldChg>
      <pc:sldChg chg="addSp delSp modSp add replId">
        <pc:chgData name="Erin Prangley" userId="S::eprangley@nacdd.org::7f058b9a-f90a-4281-a8c6-5ba31926f190" providerId="AD" clId="Web-{DFA26018-049D-D3DC-F7C2-172C902974E5}" dt="2020-05-20T04:33:09.887" v="235" actId="20577"/>
        <pc:sldMkLst>
          <pc:docMk/>
          <pc:sldMk cId="1988571952" sldId="278"/>
        </pc:sldMkLst>
        <pc:spChg chg="mod">
          <ac:chgData name="Erin Prangley" userId="S::eprangley@nacdd.org::7f058b9a-f90a-4281-a8c6-5ba31926f190" providerId="AD" clId="Web-{DFA26018-049D-D3DC-F7C2-172C902974E5}" dt="2020-05-20T04:06:44.016" v="155" actId="14100"/>
          <ac:spMkLst>
            <pc:docMk/>
            <pc:sldMk cId="1988571952" sldId="278"/>
            <ac:spMk id="4" creationId="{54B89752-1F49-41D1-A904-BF406CECAF29}"/>
          </ac:spMkLst>
        </pc:spChg>
        <pc:spChg chg="add mod">
          <ac:chgData name="Erin Prangley" userId="S::eprangley@nacdd.org::7f058b9a-f90a-4281-a8c6-5ba31926f190" providerId="AD" clId="Web-{DFA26018-049D-D3DC-F7C2-172C902974E5}" dt="2020-05-20T04:33:09.887" v="235" actId="20577"/>
          <ac:spMkLst>
            <pc:docMk/>
            <pc:sldMk cId="1988571952" sldId="278"/>
            <ac:spMk id="6" creationId="{4425330F-69B1-4F12-816E-122B1325CD34}"/>
          </ac:spMkLst>
        </pc:spChg>
        <pc:picChg chg="del">
          <ac:chgData name="Erin Prangley" userId="S::eprangley@nacdd.org::7f058b9a-f90a-4281-a8c6-5ba31926f190" providerId="AD" clId="Web-{DFA26018-049D-D3DC-F7C2-172C902974E5}" dt="2020-05-20T04:05:53.578" v="123"/>
          <ac:picMkLst>
            <pc:docMk/>
            <pc:sldMk cId="1988571952" sldId="278"/>
            <ac:picMk id="3" creationId="{017185D7-A8E7-41ED-9446-A054102107D6}"/>
          </ac:picMkLst>
        </pc:picChg>
        <pc:picChg chg="del">
          <ac:chgData name="Erin Prangley" userId="S::eprangley@nacdd.org::7f058b9a-f90a-4281-a8c6-5ba31926f190" providerId="AD" clId="Web-{DFA26018-049D-D3DC-F7C2-172C902974E5}" dt="2020-05-20T04:05:59.578" v="124"/>
          <ac:picMkLst>
            <pc:docMk/>
            <pc:sldMk cId="1988571952" sldId="278"/>
            <ac:picMk id="5" creationId="{72E385D3-8359-4AE1-A81F-6C33241100B7}"/>
          </ac:picMkLst>
        </pc:picChg>
      </pc:sldChg>
    </pc:docChg>
  </pc:docChgLst>
  <pc:docChgLst>
    <pc:chgData name="Erin Prangley" userId="S::eprangley@nacdd.org::7f058b9a-f90a-4281-a8c6-5ba31926f190" providerId="AD" clId="Web-{3DD2C6DE-A51F-2F22-BE60-AAC0BE59F81A}"/>
    <pc:docChg chg="modSld">
      <pc:chgData name="Erin Prangley" userId="S::eprangley@nacdd.org::7f058b9a-f90a-4281-a8c6-5ba31926f190" providerId="AD" clId="Web-{3DD2C6DE-A51F-2F22-BE60-AAC0BE59F81A}" dt="2020-04-17T18:08:34.367" v="78" actId="20577"/>
      <pc:docMkLst>
        <pc:docMk/>
      </pc:docMkLst>
      <pc:sldChg chg="modSp">
        <pc:chgData name="Erin Prangley" userId="S::eprangley@nacdd.org::7f058b9a-f90a-4281-a8c6-5ba31926f190" providerId="AD" clId="Web-{3DD2C6DE-A51F-2F22-BE60-AAC0BE59F81A}" dt="2020-04-17T18:08:34.367" v="77" actId="20577"/>
        <pc:sldMkLst>
          <pc:docMk/>
          <pc:sldMk cId="1841951974" sldId="263"/>
        </pc:sldMkLst>
        <pc:spChg chg="mod">
          <ac:chgData name="Erin Prangley" userId="S::eprangley@nacdd.org::7f058b9a-f90a-4281-a8c6-5ba31926f190" providerId="AD" clId="Web-{3DD2C6DE-A51F-2F22-BE60-AAC0BE59F81A}" dt="2020-04-17T18:08:34.367" v="77" actId="20577"/>
          <ac:spMkLst>
            <pc:docMk/>
            <pc:sldMk cId="1841951974" sldId="263"/>
            <ac:spMk id="2" creationId="{F51DEB5E-EF96-4901-B483-9ECFE5473AA4}"/>
          </ac:spMkLst>
        </pc:spChg>
      </pc:sldChg>
    </pc:docChg>
  </pc:docChgLst>
  <pc:docChgLst>
    <pc:chgData name="Erin Prangley" userId="S::eprangley@nacdd.org::7f058b9a-f90a-4281-a8c6-5ba31926f190" providerId="AD" clId="Web-{9CC9966E-3E90-9D6D-D196-5651F9B24AB3}"/>
    <pc:docChg chg="delSld modSld">
      <pc:chgData name="Erin Prangley" userId="S::eprangley@nacdd.org::7f058b9a-f90a-4281-a8c6-5ba31926f190" providerId="AD" clId="Web-{9CC9966E-3E90-9D6D-D196-5651F9B24AB3}" dt="2020-05-06T19:50:00.649" v="1293" actId="14100"/>
      <pc:docMkLst>
        <pc:docMk/>
      </pc:docMkLst>
      <pc:sldChg chg="addSp modSp modNotes">
        <pc:chgData name="Erin Prangley" userId="S::eprangley@nacdd.org::7f058b9a-f90a-4281-a8c6-5ba31926f190" providerId="AD" clId="Web-{9CC9966E-3E90-9D6D-D196-5651F9B24AB3}" dt="2020-05-06T19:50:00.649" v="1293" actId="14100"/>
        <pc:sldMkLst>
          <pc:docMk/>
          <pc:sldMk cId="911751052" sldId="257"/>
        </pc:sldMkLst>
        <pc:spChg chg="add mod">
          <ac:chgData name="Erin Prangley" userId="S::eprangley@nacdd.org::7f058b9a-f90a-4281-a8c6-5ba31926f190" providerId="AD" clId="Web-{9CC9966E-3E90-9D6D-D196-5651F9B24AB3}" dt="2020-05-06T19:50:00.649" v="1293" actId="14100"/>
          <ac:spMkLst>
            <pc:docMk/>
            <pc:sldMk cId="911751052" sldId="257"/>
            <ac:spMk id="2" creationId="{AAE57FFF-3A2B-47BB-B5A5-1D83BF53A93F}"/>
          </ac:spMkLst>
        </pc:spChg>
        <pc:spChg chg="mod">
          <ac:chgData name="Erin Prangley" userId="S::eprangley@nacdd.org::7f058b9a-f90a-4281-a8c6-5ba31926f190" providerId="AD" clId="Web-{9CC9966E-3E90-9D6D-D196-5651F9B24AB3}" dt="2020-05-06T18:03:36.810" v="2" actId="20577"/>
          <ac:spMkLst>
            <pc:docMk/>
            <pc:sldMk cId="911751052" sldId="257"/>
            <ac:spMk id="5" creationId="{5F74B59E-EDD6-4CC7-9F20-3917204EC298}"/>
          </ac:spMkLst>
        </pc:spChg>
      </pc:sldChg>
      <pc:sldChg chg="del">
        <pc:chgData name="Erin Prangley" userId="S::eprangley@nacdd.org::7f058b9a-f90a-4281-a8c6-5ba31926f190" providerId="AD" clId="Web-{9CC9966E-3E90-9D6D-D196-5651F9B24AB3}" dt="2020-05-06T19:49:22.555" v="1268"/>
        <pc:sldMkLst>
          <pc:docMk/>
          <pc:sldMk cId="929192089" sldId="261"/>
        </pc:sldMkLst>
      </pc:sldChg>
      <pc:sldChg chg="del">
        <pc:chgData name="Erin Prangley" userId="S::eprangley@nacdd.org::7f058b9a-f90a-4281-a8c6-5ba31926f190" providerId="AD" clId="Web-{9CC9966E-3E90-9D6D-D196-5651F9B24AB3}" dt="2020-05-06T18:04:30.248" v="7"/>
        <pc:sldMkLst>
          <pc:docMk/>
          <pc:sldMk cId="1841951974" sldId="263"/>
        </pc:sldMkLst>
      </pc:sldChg>
      <pc:sldChg chg="del">
        <pc:chgData name="Erin Prangley" userId="S::eprangley@nacdd.org::7f058b9a-f90a-4281-a8c6-5ba31926f190" providerId="AD" clId="Web-{9CC9966E-3E90-9D6D-D196-5651F9B24AB3}" dt="2020-05-06T18:05:01.920" v="11"/>
        <pc:sldMkLst>
          <pc:docMk/>
          <pc:sldMk cId="2145395452" sldId="267"/>
        </pc:sldMkLst>
      </pc:sldChg>
      <pc:sldChg chg="del">
        <pc:chgData name="Erin Prangley" userId="S::eprangley@nacdd.org::7f058b9a-f90a-4281-a8c6-5ba31926f190" providerId="AD" clId="Web-{9CC9966E-3E90-9D6D-D196-5651F9B24AB3}" dt="2020-05-06T18:04:36.248" v="8"/>
        <pc:sldMkLst>
          <pc:docMk/>
          <pc:sldMk cId="3122343281" sldId="268"/>
        </pc:sldMkLst>
      </pc:sldChg>
      <pc:sldChg chg="del">
        <pc:chgData name="Erin Prangley" userId="S::eprangley@nacdd.org::7f058b9a-f90a-4281-a8c6-5ba31926f190" providerId="AD" clId="Web-{9CC9966E-3E90-9D6D-D196-5651F9B24AB3}" dt="2020-05-06T18:04:42.420" v="9"/>
        <pc:sldMkLst>
          <pc:docMk/>
          <pc:sldMk cId="2641528515" sldId="269"/>
        </pc:sldMkLst>
      </pc:sldChg>
      <pc:sldChg chg="del">
        <pc:chgData name="Erin Prangley" userId="S::eprangley@nacdd.org::7f058b9a-f90a-4281-a8c6-5ba31926f190" providerId="AD" clId="Web-{9CC9966E-3E90-9D6D-D196-5651F9B24AB3}" dt="2020-05-06T18:04:56.451" v="10"/>
        <pc:sldMkLst>
          <pc:docMk/>
          <pc:sldMk cId="806340052" sldId="270"/>
        </pc:sldMkLst>
      </pc:sldChg>
      <pc:sldChg chg="addSp delSp modSp mod setBg">
        <pc:chgData name="Erin Prangley" userId="S::eprangley@nacdd.org::7f058b9a-f90a-4281-a8c6-5ba31926f190" providerId="AD" clId="Web-{9CC9966E-3E90-9D6D-D196-5651F9B24AB3}" dt="2020-05-06T18:41:16.074" v="800" actId="20577"/>
        <pc:sldMkLst>
          <pc:docMk/>
          <pc:sldMk cId="3457703119" sldId="272"/>
        </pc:sldMkLst>
        <pc:spChg chg="add del mod">
          <ac:chgData name="Erin Prangley" userId="S::eprangley@nacdd.org::7f058b9a-f90a-4281-a8c6-5ba31926f190" providerId="AD" clId="Web-{9CC9966E-3E90-9D6D-D196-5651F9B24AB3}" dt="2020-05-06T18:41:16.074" v="800" actId="20577"/>
          <ac:spMkLst>
            <pc:docMk/>
            <pc:sldMk cId="3457703119" sldId="272"/>
            <ac:spMk id="2" creationId="{41C09767-FC12-405B-9A03-8F42EC1E9371}"/>
          </ac:spMkLst>
        </pc:spChg>
        <pc:spChg chg="add mod">
          <ac:chgData name="Erin Prangley" userId="S::eprangley@nacdd.org::7f058b9a-f90a-4281-a8c6-5ba31926f190" providerId="AD" clId="Web-{9CC9966E-3E90-9D6D-D196-5651F9B24AB3}" dt="2020-05-06T18:09:52.890" v="159" actId="20577"/>
          <ac:spMkLst>
            <pc:docMk/>
            <pc:sldMk cId="3457703119" sldId="272"/>
            <ac:spMk id="3" creationId="{1FA8FFC3-63C0-43BB-93D9-14BC65155D36}"/>
          </ac:spMkLst>
        </pc:spChg>
        <pc:spChg chg="mod">
          <ac:chgData name="Erin Prangley" userId="S::eprangley@nacdd.org::7f058b9a-f90a-4281-a8c6-5ba31926f190" providerId="AD" clId="Web-{9CC9966E-3E90-9D6D-D196-5651F9B24AB3}" dt="2020-05-06T18:14:03.658" v="293"/>
          <ac:spMkLst>
            <pc:docMk/>
            <pc:sldMk cId="3457703119" sldId="272"/>
            <ac:spMk id="4" creationId="{54B89752-1F49-41D1-A904-BF406CECAF29}"/>
          </ac:spMkLst>
        </pc:spChg>
        <pc:spChg chg="mod ord">
          <ac:chgData name="Erin Prangley" userId="S::eprangley@nacdd.org::7f058b9a-f90a-4281-a8c6-5ba31926f190" providerId="AD" clId="Web-{9CC9966E-3E90-9D6D-D196-5651F9B24AB3}" dt="2020-05-06T18:14:03.658" v="293"/>
          <ac:spMkLst>
            <pc:docMk/>
            <pc:sldMk cId="3457703119" sldId="272"/>
            <ac:spMk id="5" creationId="{5F74B59E-EDD6-4CC7-9F20-3917204EC298}"/>
          </ac:spMkLst>
        </pc:spChg>
        <pc:spChg chg="add del">
          <ac:chgData name="Erin Prangley" userId="S::eprangley@nacdd.org::7f058b9a-f90a-4281-a8c6-5ba31926f190" providerId="AD" clId="Web-{9CC9966E-3E90-9D6D-D196-5651F9B24AB3}" dt="2020-05-06T18:13:40.564" v="291"/>
          <ac:spMkLst>
            <pc:docMk/>
            <pc:sldMk cId="3457703119" sldId="272"/>
            <ac:spMk id="8" creationId="{B4F5FA0D-0104-4987-8241-EFF7C85B88DE}"/>
          </ac:spMkLst>
        </pc:spChg>
        <pc:spChg chg="add del">
          <ac:chgData name="Erin Prangley" userId="S::eprangley@nacdd.org::7f058b9a-f90a-4281-a8c6-5ba31926f190" providerId="AD" clId="Web-{9CC9966E-3E90-9D6D-D196-5651F9B24AB3}" dt="2020-05-06T18:14:03.658" v="293"/>
          <ac:spMkLst>
            <pc:docMk/>
            <pc:sldMk cId="3457703119" sldId="272"/>
            <ac:spMk id="9" creationId="{46C2E80F-49A6-4372-B103-219D417A55ED}"/>
          </ac:spMkLst>
        </pc:spChg>
        <pc:spChg chg="add del">
          <ac:chgData name="Erin Prangley" userId="S::eprangley@nacdd.org::7f058b9a-f90a-4281-a8c6-5ba31926f190" providerId="AD" clId="Web-{9CC9966E-3E90-9D6D-D196-5651F9B24AB3}" dt="2020-05-06T18:13:40.564" v="291"/>
          <ac:spMkLst>
            <pc:docMk/>
            <pc:sldMk cId="3457703119" sldId="272"/>
            <ac:spMk id="10" creationId="{3B854194-185D-494D-905C-7C7CB2E30F6E}"/>
          </ac:spMkLst>
        </pc:spChg>
        <pc:spChg chg="add del">
          <ac:chgData name="Erin Prangley" userId="S::eprangley@nacdd.org::7f058b9a-f90a-4281-a8c6-5ba31926f190" providerId="AD" clId="Web-{9CC9966E-3E90-9D6D-D196-5651F9B24AB3}" dt="2020-05-06T18:13:37.751" v="289"/>
          <ac:spMkLst>
            <pc:docMk/>
            <pc:sldMk cId="3457703119" sldId="272"/>
            <ac:spMk id="12" creationId="{46C2E80F-49A6-4372-B103-219D417A55ED}"/>
          </ac:spMkLst>
        </pc:spChg>
        <pc:spChg chg="add mod">
          <ac:chgData name="Erin Prangley" userId="S::eprangley@nacdd.org::7f058b9a-f90a-4281-a8c6-5ba31926f190" providerId="AD" clId="Web-{9CC9966E-3E90-9D6D-D196-5651F9B24AB3}" dt="2020-05-06T18:34:17.587" v="755" actId="14100"/>
          <ac:spMkLst>
            <pc:docMk/>
            <pc:sldMk cId="3457703119" sldId="272"/>
            <ac:spMk id="34" creationId="{AD84DED7-269E-4B18-99FB-282D4B9BEFF0}"/>
          </ac:spMkLst>
        </pc:spChg>
        <pc:spChg chg="add mod">
          <ac:chgData name="Erin Prangley" userId="S::eprangley@nacdd.org::7f058b9a-f90a-4281-a8c6-5ba31926f190" providerId="AD" clId="Web-{9CC9966E-3E90-9D6D-D196-5651F9B24AB3}" dt="2020-05-06T18:40:31.949" v="799" actId="1076"/>
          <ac:spMkLst>
            <pc:docMk/>
            <pc:sldMk cId="3457703119" sldId="272"/>
            <ac:spMk id="35" creationId="{7813DE2D-4DEA-4099-835F-946F0F3E3FE5}"/>
          </ac:spMkLst>
        </pc:spChg>
        <pc:spChg chg="add mod">
          <ac:chgData name="Erin Prangley" userId="S::eprangley@nacdd.org::7f058b9a-f90a-4281-a8c6-5ba31926f190" providerId="AD" clId="Web-{9CC9966E-3E90-9D6D-D196-5651F9B24AB3}" dt="2020-05-06T18:37:14.791" v="789" actId="1076"/>
          <ac:spMkLst>
            <pc:docMk/>
            <pc:sldMk cId="3457703119" sldId="272"/>
            <ac:spMk id="36" creationId="{35692628-4A36-4C8C-AA43-1ACE0043ED14}"/>
          </ac:spMkLst>
        </pc:spChg>
        <pc:spChg chg="add mod">
          <ac:chgData name="Erin Prangley" userId="S::eprangley@nacdd.org::7f058b9a-f90a-4281-a8c6-5ba31926f190" providerId="AD" clId="Web-{9CC9966E-3E90-9D6D-D196-5651F9B24AB3}" dt="2020-05-06T18:39:03.573" v="792" actId="20577"/>
          <ac:spMkLst>
            <pc:docMk/>
            <pc:sldMk cId="3457703119" sldId="272"/>
            <ac:spMk id="37" creationId="{4DC7215B-5A09-4D40-8CCE-A4D4A6BB4C24}"/>
          </ac:spMkLst>
        </pc:spChg>
        <pc:spChg chg="add mod">
          <ac:chgData name="Erin Prangley" userId="S::eprangley@nacdd.org::7f058b9a-f90a-4281-a8c6-5ba31926f190" providerId="AD" clId="Web-{9CC9966E-3E90-9D6D-D196-5651F9B24AB3}" dt="2020-05-06T18:39:07.526" v="795" actId="20577"/>
          <ac:spMkLst>
            <pc:docMk/>
            <pc:sldMk cId="3457703119" sldId="272"/>
            <ac:spMk id="38" creationId="{5ECFE650-D78B-4352-AF91-51F96403C778}"/>
          </ac:spMkLst>
        </pc:spChg>
        <pc:graphicFrameChg chg="add del">
          <ac:chgData name="Erin Prangley" userId="S::eprangley@nacdd.org::7f058b9a-f90a-4281-a8c6-5ba31926f190" providerId="AD" clId="Web-{9CC9966E-3E90-9D6D-D196-5651F9B24AB3}" dt="2020-05-06T18:13:37.751" v="289"/>
          <ac:graphicFrameMkLst>
            <pc:docMk/>
            <pc:sldMk cId="3457703119" sldId="272"/>
            <ac:graphicFrameMk id="7" creationId="{D2F79720-231E-47E6-8440-72EF2D28B19C}"/>
          </ac:graphicFrameMkLst>
        </pc:graphicFrameChg>
        <pc:graphicFrameChg chg="add del">
          <ac:chgData name="Erin Prangley" userId="S::eprangley@nacdd.org::7f058b9a-f90a-4281-a8c6-5ba31926f190" providerId="AD" clId="Web-{9CC9966E-3E90-9D6D-D196-5651F9B24AB3}" dt="2020-05-06T18:14:03.658" v="293"/>
          <ac:graphicFrameMkLst>
            <pc:docMk/>
            <pc:sldMk cId="3457703119" sldId="272"/>
            <ac:graphicFrameMk id="11" creationId="{D2F79720-231E-47E6-8440-72EF2D28B19C}"/>
          </ac:graphicFrameMkLst>
        </pc:graphicFrameChg>
        <pc:picChg chg="add del">
          <ac:chgData name="Erin Prangley" userId="S::eprangley@nacdd.org::7f058b9a-f90a-4281-a8c6-5ba31926f190" providerId="AD" clId="Web-{9CC9966E-3E90-9D6D-D196-5651F9B24AB3}" dt="2020-05-06T18:13:40.564" v="291"/>
          <ac:picMkLst>
            <pc:docMk/>
            <pc:sldMk cId="3457703119" sldId="272"/>
            <ac:picMk id="14" creationId="{2897127E-6CEF-446C-BE87-93B7C46E49D1}"/>
          </ac:picMkLst>
        </pc:picChg>
      </pc:sldChg>
    </pc:docChg>
  </pc:docChgLst>
  <pc:docChgLst>
    <pc:chgData clId="Web-{D819760F-F9CA-51CC-03B4-CD888A713B33}"/>
    <pc:docChg chg="modSld">
      <pc:chgData name="" userId="" providerId="" clId="Web-{D819760F-F9CA-51CC-03B4-CD888A713B33}" dt="2020-04-15T18:52:38.705" v="0"/>
      <pc:docMkLst>
        <pc:docMk/>
      </pc:docMkLst>
      <pc:sldChg chg="modNotes">
        <pc:chgData name="" userId="" providerId="" clId="Web-{D819760F-F9CA-51CC-03B4-CD888A713B33}" dt="2020-04-15T18:52:38.705" v="0"/>
        <pc:sldMkLst>
          <pc:docMk/>
          <pc:sldMk cId="1731942061"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5/20/2020</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o.politicoemail.com/?qs=f7ec013c7e0ddc8ead1ee47d4d0de565d617ca3778a16e086fe3e96a650a2bccb672f0f05d473ac5c236d1660e67c24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baseline="0" dirty="0">
              <a:cs typeface="Calibri"/>
            </a:endParaRP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2</a:t>
            </a:fld>
            <a:endParaRPr lang="en-US"/>
          </a:p>
        </p:txBody>
      </p:sp>
    </p:spTree>
    <p:extLst>
      <p:ext uri="{BB962C8B-B14F-4D97-AF65-F5344CB8AC3E}">
        <p14:creationId xmlns:p14="http://schemas.microsoft.com/office/powerpoint/2010/main" val="205256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r>
              <a:rPr lang="en-US" b="1"/>
              <a:t>Settling in for the stalemate </a:t>
            </a:r>
            <a:r>
              <a:rPr lang="en-US"/>
              <a:t>— Trump lunched with Republican senators today and GOP leaders met with Vice President Mike Pence and Treasury Secretary Steven Mnuchin — but don’t mistake the meetings movement. There’s still no progress on another bipartisan coronavirus response package, </a:t>
            </a:r>
            <a:r>
              <a:rPr lang="en-US" dirty="0">
                <a:hlinkClick r:id="rId3"/>
              </a:rPr>
              <a:t>spurring Democrats to ratchet up their attacks on what they see as Republican inaction</a:t>
            </a:r>
            <a:r>
              <a:rPr lang="en-US"/>
              <a:t>. The Senate is out for the Memorial Day recess next week and the House is expected to be in for just two days.</a:t>
            </a:r>
          </a:p>
        </p:txBody>
      </p:sp>
      <p:sp>
        <p:nvSpPr>
          <p:cNvPr id="4" name="Slide Number Placeholder 3"/>
          <p:cNvSpPr>
            <a:spLocks noGrp="1"/>
          </p:cNvSpPr>
          <p:nvPr>
            <p:ph type="sldNum" sz="quarter" idx="5"/>
          </p:nvPr>
        </p:nvSpPr>
        <p:spPr/>
        <p:txBody>
          <a:bodyPr/>
          <a:lstStyle/>
          <a:p>
            <a:fld id="{0F08332C-4196-4BAA-8379-D1CF8D375562}" type="slidenum">
              <a:rPr lang="en-US" smtClean="0"/>
              <a:t>3</a:t>
            </a:fld>
            <a:endParaRPr lang="en-US"/>
          </a:p>
        </p:txBody>
      </p:sp>
    </p:spTree>
    <p:extLst>
      <p:ext uri="{BB962C8B-B14F-4D97-AF65-F5344CB8AC3E}">
        <p14:creationId xmlns:p14="http://schemas.microsoft.com/office/powerpoint/2010/main" val="210980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will conduct a comprehensive assessment of the nursing home response to the COVID-19 pandemic which will inform efforts to safeguard the health and quality of life of vulnerable Americans as CMS continues to battle COVID-19, as well as prepare for future threats to resident safety and public health. The Commission will consist of a diverse group of individuals which may include industry experts, clinicians, residents, patient advocates, family members, medical ethicists, administrators, academicians, infection control and prevention professionals, state and local authorities, and other stakeholders whose expertise can contribute to one or more of the areas on which the Commission will focus. The Commission will virtually convene at the beginning of June and may convene 2-3 additional times during the summer. The Commission’s work is expected to be completed by September 1, 2020.</a:t>
            </a:r>
          </a:p>
          <a:p>
            <a:r>
              <a:rPr lang="en-US" dirty="0"/>
              <a:t>MITRE is convening the Commission, which includes nominating and selecting members, facilitating meetings, and independently producing a final report to CMS regarding the commission’s findings and recommendations. MITRE will submit the final report to CMS on September 1, 2020.</a:t>
            </a:r>
          </a:p>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4</a:t>
            </a:fld>
            <a:endParaRPr lang="en-US"/>
          </a:p>
        </p:txBody>
      </p:sp>
    </p:spTree>
    <p:extLst>
      <p:ext uri="{BB962C8B-B14F-4D97-AF65-F5344CB8AC3E}">
        <p14:creationId xmlns:p14="http://schemas.microsoft.com/office/powerpoint/2010/main" val="3559312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5</a:t>
            </a:fld>
            <a:endParaRPr lang="en-US"/>
          </a:p>
        </p:txBody>
      </p:sp>
    </p:spTree>
    <p:extLst>
      <p:ext uri="{BB962C8B-B14F-4D97-AF65-F5344CB8AC3E}">
        <p14:creationId xmlns:p14="http://schemas.microsoft.com/office/powerpoint/2010/main" val="280019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last NACDD call, there seemed to be interest in the chat box on Alaska’s messaging around masks and supporters in the community. Our DHSS just made these final so I wanted to share in case you wanted to pass along to other councils. DHSS worked with us on this effort, and in our state, we are getting quite a lot of calls on the mask issue for individuals with DD and other disabilities. Hope this is helpful. I believe the intent is social media messaging and getting the posters directly to stores for increasing awareness. I will be in an all-day meeting with the Alaska Mental Health Trust Authority for this week’s meeting, but will try to have a staff attend. The meetings are so helpful – thanks for all you do.</a:t>
            </a:r>
          </a:p>
          <a:p>
            <a:r>
              <a:rPr lang="en-US" dirty="0"/>
              <a:t> </a:t>
            </a:r>
            <a:endParaRPr lang="en-US" dirty="0">
              <a:cs typeface="Calibri"/>
            </a:endParaRPr>
          </a:p>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6</a:t>
            </a:fld>
            <a:endParaRPr lang="en-US"/>
          </a:p>
        </p:txBody>
      </p:sp>
    </p:spTree>
    <p:extLst>
      <p:ext uri="{BB962C8B-B14F-4D97-AF65-F5344CB8AC3E}">
        <p14:creationId xmlns:p14="http://schemas.microsoft.com/office/powerpoint/2010/main" val="140866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7</a:t>
            </a:fld>
            <a:endParaRPr lang="en-US"/>
          </a:p>
        </p:txBody>
      </p:sp>
    </p:spTree>
    <p:extLst>
      <p:ext uri="{BB962C8B-B14F-4D97-AF65-F5344CB8AC3E}">
        <p14:creationId xmlns:p14="http://schemas.microsoft.com/office/powerpoint/2010/main" val="119891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5/20/2020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5/20/2020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s://www.cdc.gov/coronavirus/2019-ncov/community/pdf/MassTransit-DecisionTree.pdf" TargetMode="External"/><Relationship Id="rId3" Type="http://schemas.openxmlformats.org/officeDocument/2006/relationships/hyperlink" Target="https://www.whitehouse.gov/openingamerica/" TargetMode="External"/><Relationship Id="rId7" Type="http://schemas.openxmlformats.org/officeDocument/2006/relationships/hyperlink" Target="https://www.cdc.gov/coronavirus/2019-ncov/community/schools-childcare/Childcare-Decision-Tree.pdf" TargetMode="External"/><Relationship Id="rId12" Type="http://schemas.openxmlformats.org/officeDocument/2006/relationships/hyperlink" Target="https://www.fema.gov/news-release/2020/04/30/planning-considerations-organizations-reconstituting-operations-during-covid"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cdc.gov/coronavirus/2019-ncov/community/schools-childcare/Camps-Decision-Tree.pdf" TargetMode="External"/><Relationship Id="rId11" Type="http://schemas.openxmlformats.org/officeDocument/2006/relationships/hyperlink" Target="https://sites.mitre.org/nhcovidcomm/app/i" TargetMode="External"/><Relationship Id="rId5" Type="http://schemas.openxmlformats.org/officeDocument/2006/relationships/hyperlink" Target="https://www.cdc.gov/coronavirus/2019-ncov/downloads/community/workplace-decision-tree.pdf" TargetMode="External"/><Relationship Id="rId10" Type="http://schemas.openxmlformats.org/officeDocument/2006/relationships/hyperlink" Target="https://www.cms.gov/newsroom/press-releases/trump-administration-issues-guidance-ensure-states-have-plan-place-safely-reopen-nursing-homes" TargetMode="External"/><Relationship Id="rId4" Type="http://schemas.openxmlformats.org/officeDocument/2006/relationships/hyperlink" Target="https://www.cdc.gov/coronavirus/2019-ncov/community/schools-childcare/Schools-Decision-Tree.pdf" TargetMode="External"/><Relationship Id="rId9" Type="http://schemas.openxmlformats.org/officeDocument/2006/relationships/hyperlink" Target="https://www.cdc.gov/coronavirus/2019-ncov/community/reopen-guidance.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respectability.org/snap/"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fns.usda.gov/disaster/pandemic/covid-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mailto:eprangley@nacdd.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youtube.com/watch?v=ZrkzlLcpY2s&amp;feature=youtu.be&amp;t=26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alibri"/>
                <a:cs typeface="Calibri Light"/>
              </a:rPr>
              <a:t>NACDD </a:t>
            </a:r>
            <a:br>
              <a:rPr lang="en-US" dirty="0">
                <a:latin typeface="Calibri"/>
                <a:cs typeface="Calibri Light"/>
              </a:rPr>
            </a:br>
            <a:r>
              <a:rPr lang="en-US" dirty="0">
                <a:latin typeface="Calibri"/>
                <a:cs typeface="Calibri Light"/>
              </a:rPr>
              <a:t>Policy Update</a:t>
            </a:r>
            <a:br>
              <a:rPr lang="en-US" dirty="0">
                <a:latin typeface="Calibri"/>
                <a:cs typeface="Calibri Light"/>
              </a:rPr>
            </a:br>
            <a:r>
              <a:rPr lang="en-US" dirty="0">
                <a:latin typeface="Calibri"/>
                <a:cs typeface="Calibri Light"/>
              </a:rPr>
              <a:t>May 20</a:t>
            </a:r>
            <a:endParaRPr lang="en-US" dirty="0">
              <a:latin typeface="Calibri"/>
            </a:endParaRPr>
          </a:p>
        </p:txBody>
      </p:sp>
      <p:sp>
        <p:nvSpPr>
          <p:cNvPr id="3" name="Subtitle 2"/>
          <p:cNvSpPr>
            <a:spLocks noGrp="1"/>
          </p:cNvSpPr>
          <p:nvPr>
            <p:ph type="subTitle" idx="1"/>
          </p:nvPr>
        </p:nvSpPr>
        <p:spPr/>
        <p:txBody>
          <a:bodyPr/>
          <a:lstStyle/>
          <a:p>
            <a:r>
              <a:rPr lang="en-US"/>
              <a:t>Erin Prangley, Director, Public Policy</a:t>
            </a:r>
            <a:br>
              <a:rPr lang="en-US"/>
            </a:br>
            <a:r>
              <a:rPr lang="en-US"/>
              <a:t>National Association of Councils on Developmental Disabilities</a:t>
            </a: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1605855" y="561278"/>
            <a:ext cx="88892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mn-lt"/>
                <a:cs typeface="+mn-lt"/>
              </a:rPr>
              <a:t>Legislative Update: HEROES Act (CARES 2)</a:t>
            </a:r>
            <a:endParaRPr lang="en-US" sz="4000" dirty="0">
              <a:cs typeface="Calibri" panose="020F0502020204030204"/>
            </a:endParaRPr>
          </a:p>
        </p:txBody>
      </p:sp>
      <p:sp>
        <p:nvSpPr>
          <p:cNvPr id="2" name="TextBox 1">
            <a:extLst>
              <a:ext uri="{FF2B5EF4-FFF2-40B4-BE49-F238E27FC236}">
                <a16:creationId xmlns:a16="http://schemas.microsoft.com/office/drawing/2014/main" id="{AAE57FFF-3A2B-47BB-B5A5-1D83BF53A93F}"/>
              </a:ext>
            </a:extLst>
          </p:cNvPr>
          <p:cNvSpPr txBox="1"/>
          <p:nvPr/>
        </p:nvSpPr>
        <p:spPr>
          <a:xfrm>
            <a:off x="778999" y="1008308"/>
            <a:ext cx="1063363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Calibri"/>
            </a:endParaRPr>
          </a:p>
          <a:p>
            <a:pPr algn="ctr"/>
            <a:r>
              <a:rPr lang="en-US" sz="3200" u="sng" dirty="0">
                <a:ea typeface="+mn-lt"/>
                <a:cs typeface="+mn-lt"/>
              </a:rPr>
              <a:t>Top 3 NACDD Priorities Included in HEROES Act</a:t>
            </a:r>
            <a:r>
              <a:rPr lang="en-US" sz="3200" dirty="0">
                <a:ea typeface="+mn-lt"/>
                <a:cs typeface="+mn-lt"/>
              </a:rPr>
              <a:t>  </a:t>
            </a:r>
            <a:endParaRPr lang="en-US" sz="3200">
              <a:cs typeface="Calibri" panose="020F0502020204030204"/>
            </a:endParaRPr>
          </a:p>
          <a:p>
            <a:endParaRPr lang="en-US"/>
          </a:p>
          <a:p>
            <a:pPr marL="457200" indent="-457200">
              <a:buAutoNum type="arabicPeriod"/>
            </a:pPr>
            <a:r>
              <a:rPr lang="en-US" sz="2400" dirty="0">
                <a:ea typeface="+mn-lt"/>
                <a:cs typeface="+mn-lt"/>
              </a:rPr>
              <a:t>ACL $100M</a:t>
            </a:r>
            <a:endParaRPr lang="en-US" dirty="0">
              <a:ea typeface="+mn-lt"/>
              <a:cs typeface="+mn-lt"/>
            </a:endParaRPr>
          </a:p>
          <a:p>
            <a:pPr marL="914400" lvl="1" indent="-457200">
              <a:buAutoNum type="arabicPeriod"/>
            </a:pPr>
            <a:r>
              <a:rPr lang="en-US" sz="2400" dirty="0">
                <a:ea typeface="+mn-lt"/>
                <a:cs typeface="+mn-lt"/>
              </a:rPr>
              <a:t>$85M Older Americans Act / Social Services Block Grant</a:t>
            </a:r>
            <a:endParaRPr lang="en-US" dirty="0">
              <a:ea typeface="+mn-lt"/>
              <a:cs typeface="+mn-lt"/>
            </a:endParaRPr>
          </a:p>
          <a:p>
            <a:pPr marL="914400" lvl="1" indent="-457200">
              <a:buAutoNum type="arabicPeriod"/>
            </a:pPr>
            <a:r>
              <a:rPr lang="en-US" sz="2400" dirty="0">
                <a:highlight>
                  <a:srgbClr val="FFFF00"/>
                </a:highlight>
                <a:ea typeface="+mn-lt"/>
                <a:cs typeface="+mn-lt"/>
              </a:rPr>
              <a:t>$10M DD Act Programs</a:t>
            </a:r>
            <a:endParaRPr lang="en-US" dirty="0">
              <a:highlight>
                <a:srgbClr val="FFFF00"/>
              </a:highlight>
              <a:ea typeface="+mn-lt"/>
              <a:cs typeface="+mn-lt"/>
            </a:endParaRPr>
          </a:p>
          <a:p>
            <a:pPr marL="914400" lvl="1" indent="-457200">
              <a:buAutoNum type="arabicPeriod"/>
            </a:pPr>
            <a:r>
              <a:rPr lang="en-US" sz="2400" dirty="0">
                <a:ea typeface="+mn-lt"/>
                <a:cs typeface="+mn-lt"/>
              </a:rPr>
              <a:t>$5M Assistive Technology Act (devices) </a:t>
            </a:r>
            <a:endParaRPr lang="en-US" dirty="0">
              <a:cs typeface="Calibri" panose="020F0502020204030204"/>
            </a:endParaRPr>
          </a:p>
          <a:p>
            <a:pPr marL="457200" indent="-457200">
              <a:buAutoNum type="arabicPeriod"/>
            </a:pPr>
            <a:r>
              <a:rPr lang="en-US" sz="2400" dirty="0">
                <a:ea typeface="+mn-lt"/>
                <a:cs typeface="+mn-lt"/>
              </a:rPr>
              <a:t>FMAP bump to 14% plus additional 10% HCBS program for 1 year </a:t>
            </a:r>
            <a:endParaRPr lang="en-US" dirty="0">
              <a:ea typeface="+mn-lt"/>
              <a:cs typeface="+mn-lt"/>
            </a:endParaRPr>
          </a:p>
          <a:p>
            <a:pPr marL="457200" indent="-457200">
              <a:buAutoNum type="arabicPeriod"/>
            </a:pPr>
            <a:r>
              <a:rPr lang="en-US" sz="2400" dirty="0">
                <a:ea typeface="+mn-lt"/>
                <a:cs typeface="+mn-lt"/>
              </a:rPr>
              <a:t>Dependent rebate. Includes adult dependents rebate (includes adults with disabilities, students under 24, relatives (e.g. parents if more than ½ income from taxpayer) and another round of direct payments of up to $1,200 per adult and $1,200 per dependent.  </a:t>
            </a:r>
            <a:endParaRPr lang="en-US" dirty="0">
              <a:cs typeface="Calibri"/>
            </a:endParaRPr>
          </a:p>
          <a:p>
            <a:endParaRPr lang="en-US">
              <a:cs typeface="Calibri"/>
            </a:endParaRPr>
          </a:p>
        </p:txBody>
      </p:sp>
    </p:spTree>
    <p:extLst>
      <p:ext uri="{BB962C8B-B14F-4D97-AF65-F5344CB8AC3E}">
        <p14:creationId xmlns:p14="http://schemas.microsoft.com/office/powerpoint/2010/main" val="65079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865705" y="93378"/>
            <a:ext cx="10506456" cy="86332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4600">
                <a:latin typeface="+mj-lt"/>
                <a:ea typeface="+mj-ea"/>
                <a:cs typeface="+mj-cs"/>
              </a:rPr>
              <a:t>HEROES Act: DOA or ASAP?</a:t>
            </a:r>
          </a:p>
        </p:txBody>
      </p:sp>
      <p:pic>
        <p:nvPicPr>
          <p:cNvPr id="5" name="Picture 5" descr="A screenshot of a cell phone&#10;&#10;Description generated with very high confidence">
            <a:extLst>
              <a:ext uri="{FF2B5EF4-FFF2-40B4-BE49-F238E27FC236}">
                <a16:creationId xmlns:a16="http://schemas.microsoft.com/office/drawing/2014/main" id="{72E385D3-8359-4AE1-A81F-6C33241100B7}"/>
              </a:ext>
            </a:extLst>
          </p:cNvPr>
          <p:cNvPicPr>
            <a:picLocks noChangeAspect="1"/>
          </p:cNvPicPr>
          <p:nvPr/>
        </p:nvPicPr>
        <p:blipFill>
          <a:blip r:embed="rId3"/>
          <a:stretch>
            <a:fillRect/>
          </a:stretch>
        </p:blipFill>
        <p:spPr>
          <a:xfrm>
            <a:off x="6169256" y="2006340"/>
            <a:ext cx="5681220" cy="3181483"/>
          </a:xfrm>
          <a:prstGeom prst="rect">
            <a:avLst/>
          </a:prstGeom>
          <a:ln w="57150">
            <a:solidFill>
              <a:schemeClr val="accent5"/>
            </a:solidFill>
          </a:ln>
        </p:spPr>
      </p:pic>
      <p:pic>
        <p:nvPicPr>
          <p:cNvPr id="3" name="Picture 4" descr="A screenshot of a cell phone&#10;&#10;Description generated with very high confidence">
            <a:extLst>
              <a:ext uri="{FF2B5EF4-FFF2-40B4-BE49-F238E27FC236}">
                <a16:creationId xmlns:a16="http://schemas.microsoft.com/office/drawing/2014/main" id="{017185D7-A8E7-41ED-9446-A054102107D6}"/>
              </a:ext>
            </a:extLst>
          </p:cNvPr>
          <p:cNvPicPr>
            <a:picLocks noChangeAspect="1"/>
          </p:cNvPicPr>
          <p:nvPr/>
        </p:nvPicPr>
        <p:blipFill>
          <a:blip r:embed="rId4"/>
          <a:stretch>
            <a:fillRect/>
          </a:stretch>
        </p:blipFill>
        <p:spPr>
          <a:xfrm>
            <a:off x="202694" y="2006867"/>
            <a:ext cx="5681219" cy="3124669"/>
          </a:xfrm>
          <a:prstGeom prst="rect">
            <a:avLst/>
          </a:prstGeom>
          <a:ln w="57150">
            <a:solidFill>
              <a:srgbClr val="FFC000"/>
            </a:solidFill>
          </a:ln>
        </p:spPr>
      </p:pic>
    </p:spTree>
    <p:extLst>
      <p:ext uri="{BB962C8B-B14F-4D97-AF65-F5344CB8AC3E}">
        <p14:creationId xmlns:p14="http://schemas.microsoft.com/office/powerpoint/2010/main" val="213234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2336105" y="147495"/>
            <a:ext cx="751213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Administrative Update: </a:t>
            </a:r>
            <a:r>
              <a:rPr lang="en-US" sz="4000">
                <a:ea typeface="+mn-lt"/>
                <a:cs typeface="+mn-lt"/>
              </a:rPr>
              <a:t>Reopening</a:t>
            </a:r>
            <a:endParaRPr lang="en-US" sz="4000"/>
          </a:p>
        </p:txBody>
      </p:sp>
      <p:sp>
        <p:nvSpPr>
          <p:cNvPr id="2" name="TextBox 1">
            <a:extLst>
              <a:ext uri="{FF2B5EF4-FFF2-40B4-BE49-F238E27FC236}">
                <a16:creationId xmlns:a16="http://schemas.microsoft.com/office/drawing/2014/main" id="{AAE57FFF-3A2B-47BB-B5A5-1D83BF53A93F}"/>
              </a:ext>
            </a:extLst>
          </p:cNvPr>
          <p:cNvSpPr txBox="1"/>
          <p:nvPr/>
        </p:nvSpPr>
        <p:spPr>
          <a:xfrm>
            <a:off x="778999" y="1008308"/>
            <a:ext cx="1063363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Calibri"/>
            </a:endParaRPr>
          </a:p>
          <a:p>
            <a:endParaRPr lang="en-US">
              <a:cs typeface="Calibri" panose="020F0502020204030204"/>
            </a:endParaRPr>
          </a:p>
        </p:txBody>
      </p:sp>
      <p:sp>
        <p:nvSpPr>
          <p:cNvPr id="6" name="TextBox 5">
            <a:extLst>
              <a:ext uri="{FF2B5EF4-FFF2-40B4-BE49-F238E27FC236}">
                <a16:creationId xmlns:a16="http://schemas.microsoft.com/office/drawing/2014/main" id="{4425330F-69B1-4F12-816E-122B1325CD34}"/>
              </a:ext>
            </a:extLst>
          </p:cNvPr>
          <p:cNvSpPr txBox="1"/>
          <p:nvPr/>
        </p:nvSpPr>
        <p:spPr>
          <a:xfrm>
            <a:off x="628579" y="797686"/>
            <a:ext cx="1081420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President Trump's Guidelines for Opening Up America Again: </a:t>
            </a:r>
            <a:r>
              <a:rPr lang="en-US" dirty="0">
                <a:ea typeface="+mn-lt"/>
                <a:cs typeface="+mn-lt"/>
              </a:rPr>
              <a:t>Three-phased approach to help state and local officials when reopening their economies, getting people back to work, and protect American lives. </a:t>
            </a:r>
            <a:r>
              <a:rPr lang="en-US" dirty="0">
                <a:ea typeface="+mn-lt"/>
                <a:cs typeface="+mn-lt"/>
                <a:hlinkClick r:id="rId3"/>
              </a:rPr>
              <a:t>https://www.whitehouse.gov/openingamerica/</a:t>
            </a:r>
            <a:endParaRPr lang="en-US" dirty="0"/>
          </a:p>
          <a:p>
            <a:endParaRPr lang="en-US" dirty="0">
              <a:ea typeface="+mn-lt"/>
              <a:cs typeface="+mn-lt"/>
            </a:endParaRPr>
          </a:p>
          <a:p>
            <a:r>
              <a:rPr lang="en-US" b="1" dirty="0">
                <a:ea typeface="+mn-lt"/>
                <a:cs typeface="+mn-lt"/>
              </a:rPr>
              <a:t>CDC Guidance On Safely Reopening Community: </a:t>
            </a:r>
            <a:r>
              <a:rPr lang="en-US" dirty="0">
                <a:ea typeface="+mn-lt"/>
                <a:cs typeface="+mn-lt"/>
              </a:rPr>
              <a:t>CDC released tools for decision-makers in these settings: </a:t>
            </a:r>
            <a:r>
              <a:rPr lang="en-US" dirty="0">
                <a:ea typeface="+mn-lt"/>
                <a:cs typeface="+mn-lt"/>
                <a:hlinkClick r:id="rId4"/>
              </a:rPr>
              <a:t>schools</a:t>
            </a:r>
            <a:r>
              <a:rPr lang="en-US" dirty="0">
                <a:ea typeface="+mn-lt"/>
                <a:cs typeface="+mn-lt"/>
              </a:rPr>
              <a:t>,</a:t>
            </a:r>
            <a:r>
              <a:rPr lang="en-US" dirty="0">
                <a:ea typeface="+mn-lt"/>
                <a:cs typeface="+mn-lt"/>
                <a:hlinkClick r:id="rId5"/>
              </a:rPr>
              <a:t> workplaces</a:t>
            </a:r>
            <a:r>
              <a:rPr lang="en-US" dirty="0">
                <a:ea typeface="+mn-lt"/>
                <a:cs typeface="+mn-lt"/>
              </a:rPr>
              <a:t>, </a:t>
            </a:r>
            <a:r>
              <a:rPr lang="en-US" dirty="0">
                <a:ea typeface="+mn-lt"/>
                <a:cs typeface="+mn-lt"/>
                <a:hlinkClick r:id="rId6"/>
              </a:rPr>
              <a:t>camps,</a:t>
            </a:r>
            <a:r>
              <a:rPr lang="en-US" dirty="0">
                <a:ea typeface="+mn-lt"/>
                <a:cs typeface="+mn-lt"/>
                <a:hlinkClick r:id="rId7"/>
              </a:rPr>
              <a:t> child care programs</a:t>
            </a:r>
            <a:r>
              <a:rPr lang="en-US" dirty="0">
                <a:ea typeface="+mn-lt"/>
                <a:cs typeface="+mn-lt"/>
              </a:rPr>
              <a:t>, </a:t>
            </a:r>
            <a:r>
              <a:rPr lang="en-US" dirty="0">
                <a:ea typeface="+mn-lt"/>
                <a:cs typeface="+mn-lt"/>
                <a:hlinkClick r:id="rId8"/>
              </a:rPr>
              <a:t>mass transit systems</a:t>
            </a:r>
            <a:r>
              <a:rPr lang="en-US" dirty="0">
                <a:ea typeface="+mn-lt"/>
                <a:cs typeface="+mn-lt"/>
              </a:rPr>
              <a:t>, and bars and restaurants. See more here: </a:t>
            </a:r>
            <a:r>
              <a:rPr lang="en-US" dirty="0">
                <a:ea typeface="+mn-lt"/>
                <a:cs typeface="+mn-lt"/>
                <a:hlinkClick r:id="rId9"/>
              </a:rPr>
              <a:t>https://www.cdc.gov/coronavirus/2019-ncov/community/reopen-guidance.html</a:t>
            </a:r>
            <a:endParaRPr lang="en-US">
              <a:ea typeface="+mn-lt"/>
              <a:cs typeface="+mn-lt"/>
            </a:endParaRPr>
          </a:p>
          <a:p>
            <a:endParaRPr lang="en-US" b="1" dirty="0">
              <a:ea typeface="+mn-lt"/>
              <a:cs typeface="+mn-lt"/>
            </a:endParaRPr>
          </a:p>
          <a:p>
            <a:r>
              <a:rPr lang="en-US" b="1" dirty="0">
                <a:ea typeface="+mn-lt"/>
                <a:cs typeface="+mn-lt"/>
              </a:rPr>
              <a:t>CMS Guidance On Safely Reopening Nursing Homes: </a:t>
            </a:r>
            <a:r>
              <a:rPr lang="en-US" dirty="0">
                <a:ea typeface="+mn-lt"/>
                <a:cs typeface="+mn-lt"/>
              </a:rPr>
              <a:t>Steps include rigorous infection prevention and control, adequate testing, and surveillance. Go to </a:t>
            </a:r>
            <a:r>
              <a:rPr lang="en-US" dirty="0">
                <a:ea typeface="+mn-lt"/>
                <a:cs typeface="+mn-lt"/>
                <a:hlinkClick r:id="rId10"/>
              </a:rPr>
              <a:t>https://www.cms.gov/newsroom/press-releases/trump-administration-issues-guidance-ensure-states-have-plan-place-safely-reopen-nursing-homes</a:t>
            </a:r>
            <a:r>
              <a:rPr lang="en-US" dirty="0">
                <a:ea typeface="+mn-lt"/>
                <a:cs typeface="+mn-lt"/>
              </a:rPr>
              <a:t> </a:t>
            </a:r>
          </a:p>
          <a:p>
            <a:endParaRPr lang="en-US" b="1" dirty="0">
              <a:ea typeface="+mn-lt"/>
              <a:cs typeface="+mn-lt"/>
            </a:endParaRPr>
          </a:p>
          <a:p>
            <a:r>
              <a:rPr lang="en-US" b="1" dirty="0">
                <a:highlight>
                  <a:srgbClr val="FFFF00"/>
                </a:highlight>
                <a:ea typeface="+mn-lt"/>
                <a:cs typeface="+mn-lt"/>
              </a:rPr>
              <a:t>Coronavirus Commission on Safety and Quality in Nursing Homes - Call for nominations:</a:t>
            </a:r>
            <a:r>
              <a:rPr lang="en-US" dirty="0">
                <a:highlight>
                  <a:srgbClr val="FFFF00"/>
                </a:highlight>
                <a:ea typeface="+mn-lt"/>
                <a:cs typeface="+mn-lt"/>
              </a:rPr>
              <a:t> CMS will establish an independent commission inform immediate and future responses to COVID-19 in nursing homes.  Nominations can be made online at </a:t>
            </a:r>
            <a:r>
              <a:rPr lang="en-US" dirty="0">
                <a:highlight>
                  <a:srgbClr val="FFFF00"/>
                </a:highlight>
                <a:ea typeface="+mn-lt"/>
                <a:cs typeface="+mn-lt"/>
                <a:hlinkClick r:id="rId11"/>
              </a:rPr>
              <a:t>https://sites.mitre.org/nhcovidcomm/app/</a:t>
            </a:r>
            <a:r>
              <a:rPr lang="en-US" b="1" dirty="0">
                <a:highlight>
                  <a:srgbClr val="FFFF00"/>
                </a:highlight>
                <a:ea typeface="+mn-lt"/>
                <a:cs typeface="+mn-lt"/>
                <a:hlinkClick r:id="rId11"/>
              </a:rPr>
              <a:t> </a:t>
            </a:r>
            <a:r>
              <a:rPr lang="en-US" dirty="0">
                <a:highlight>
                  <a:srgbClr val="FFFF00"/>
                </a:highlight>
                <a:ea typeface="+mn-lt"/>
                <a:cs typeface="+mn-lt"/>
              </a:rPr>
              <a:t> by </a:t>
            </a:r>
            <a:r>
              <a:rPr lang="en-US" b="1" dirty="0">
                <a:highlight>
                  <a:srgbClr val="FFFF00"/>
                </a:highlight>
                <a:ea typeface="+mn-lt"/>
                <a:cs typeface="+mn-lt"/>
              </a:rPr>
              <a:t>5 PM EDT on Friday, May 22, 2020</a:t>
            </a:r>
            <a:r>
              <a:rPr lang="en-US" dirty="0">
                <a:highlight>
                  <a:srgbClr val="FFFF00"/>
                </a:highlight>
                <a:ea typeface="+mn-lt"/>
                <a:cs typeface="+mn-lt"/>
              </a:rPr>
              <a:t>.</a:t>
            </a:r>
            <a:endParaRPr lang="en-US">
              <a:highlight>
                <a:srgbClr val="FFFF00"/>
              </a:highlight>
              <a:cs typeface="Calibri"/>
            </a:endParaRPr>
          </a:p>
          <a:p>
            <a:endParaRPr lang="en-US" dirty="0">
              <a:highlight>
                <a:srgbClr val="FFFF00"/>
              </a:highlight>
              <a:cs typeface="Calibri"/>
            </a:endParaRPr>
          </a:p>
          <a:p>
            <a:r>
              <a:rPr lang="en-US" b="1" dirty="0"/>
              <a:t>FEMA Planning Considerations for Organizations in Reconstituting Operations During the COVID-19 Pandemic</a:t>
            </a:r>
            <a:endParaRPr lang="en-US" b="1" dirty="0">
              <a:cs typeface="Calibri"/>
            </a:endParaRPr>
          </a:p>
          <a:p>
            <a:r>
              <a:rPr lang="en-US" dirty="0">
                <a:ea typeface="+mn-lt"/>
                <a:cs typeface="+mn-lt"/>
                <a:hlinkClick r:id="rId12"/>
              </a:rPr>
              <a:t>https://www.fema.gov/news-release/2020/04/30/planning-considerations-organizations-reconstituting-operations-during-covid</a:t>
            </a:r>
            <a:br>
              <a:rPr lang="en-US" dirty="0"/>
            </a:br>
            <a:endParaRPr lang="en-US">
              <a:cs typeface="Calibri"/>
            </a:endParaRPr>
          </a:p>
          <a:p>
            <a:endParaRPr lang="en-US"/>
          </a:p>
        </p:txBody>
      </p:sp>
    </p:spTree>
    <p:extLst>
      <p:ext uri="{BB962C8B-B14F-4D97-AF65-F5344CB8AC3E}">
        <p14:creationId xmlns:p14="http://schemas.microsoft.com/office/powerpoint/2010/main" val="198857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236845" y="183064"/>
            <a:ext cx="7474172"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a:lnSpc>
                <a:spcPct val="90000"/>
              </a:lnSpc>
              <a:spcBef>
                <a:spcPct val="0"/>
              </a:spcBef>
              <a:spcAft>
                <a:spcPts val="600"/>
              </a:spcAft>
            </a:pPr>
            <a:r>
              <a:rPr lang="en-US" sz="4400" kern="1200" dirty="0">
                <a:latin typeface="+mj-lt"/>
                <a:ea typeface="+mj-ea"/>
                <a:cs typeface="+mj-cs"/>
              </a:rPr>
              <a:t>Administrative Update: </a:t>
            </a:r>
            <a:endParaRPr lang="en-US" dirty="0"/>
          </a:p>
          <a:p>
            <a:pPr>
              <a:lnSpc>
                <a:spcPct val="90000"/>
              </a:lnSpc>
              <a:spcBef>
                <a:spcPct val="0"/>
              </a:spcBef>
              <a:spcAft>
                <a:spcPts val="600"/>
              </a:spcAft>
            </a:pPr>
            <a:r>
              <a:rPr lang="en-US" sz="4400" kern="1200" dirty="0">
                <a:latin typeface="+mj-lt"/>
                <a:ea typeface="+mj-ea"/>
                <a:cs typeface="+mj-cs"/>
              </a:rPr>
              <a:t>SNAP Online Purchasing</a:t>
            </a:r>
            <a:endParaRPr lang="en-US" dirty="0">
              <a:ea typeface="+mj-ea"/>
              <a:cs typeface="+mj-cs"/>
            </a:endParaRPr>
          </a:p>
        </p:txBody>
      </p:sp>
      <p:sp>
        <p:nvSpPr>
          <p:cNvPr id="3" name="TextBox 2">
            <a:extLst>
              <a:ext uri="{FF2B5EF4-FFF2-40B4-BE49-F238E27FC236}">
                <a16:creationId xmlns:a16="http://schemas.microsoft.com/office/drawing/2014/main" id="{8053F490-40E9-480F-9C11-E71843523E41}"/>
              </a:ext>
            </a:extLst>
          </p:cNvPr>
          <p:cNvSpPr txBox="1"/>
          <p:nvPr/>
        </p:nvSpPr>
        <p:spPr>
          <a:xfrm>
            <a:off x="279179" y="2172340"/>
            <a:ext cx="7325117" cy="35564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sz="1600" dirty="0"/>
              <a:t>NDRN/NACDD/AUCD letter to USDA and Congress (4/22) and CCD letters to USDA. (5/14)  </a:t>
            </a:r>
            <a:endParaRPr lang="en-US" sz="1600" dirty="0">
              <a:cs typeface="Calibri"/>
            </a:endParaRPr>
          </a:p>
          <a:p>
            <a:pPr marL="285750" indent="-228600">
              <a:lnSpc>
                <a:spcPct val="90000"/>
              </a:lnSpc>
              <a:spcAft>
                <a:spcPts val="600"/>
              </a:spcAft>
              <a:buFont typeface="Arial" panose="020B0604020202020204" pitchFamily="34" charset="0"/>
              <a:buChar char="•"/>
            </a:pPr>
            <a:r>
              <a:rPr lang="en-US" sz="1600" dirty="0" err="1"/>
              <a:t>RespectAbility</a:t>
            </a:r>
            <a:r>
              <a:rPr lang="en-US" sz="1600" dirty="0"/>
              <a:t> action alert sent to NACDD list. </a:t>
            </a:r>
            <a:r>
              <a:rPr lang="en-US" sz="1600" dirty="0">
                <a:hlinkClick r:id="rId3"/>
              </a:rPr>
              <a:t>https://www.respectability.org/snap/</a:t>
            </a:r>
            <a:r>
              <a:rPr lang="en-US" sz="1600" dirty="0"/>
              <a:t> (5/8) </a:t>
            </a:r>
            <a:endParaRPr lang="en-US" sz="1600" dirty="0">
              <a:cs typeface="Calibri"/>
            </a:endParaRPr>
          </a:p>
          <a:p>
            <a:pPr marL="285750" indent="-228600">
              <a:lnSpc>
                <a:spcPct val="90000"/>
              </a:lnSpc>
              <a:spcAft>
                <a:spcPts val="600"/>
              </a:spcAft>
              <a:buFont typeface="Arial" panose="020B0604020202020204" pitchFamily="34" charset="0"/>
              <a:buChar char="•"/>
            </a:pPr>
            <a:r>
              <a:rPr lang="en-US" sz="1600" dirty="0"/>
              <a:t>Sens. Bob Casey (D-PA) and Susan Collins (R-ME) led a bipartisan letter to USDA. (5/11).</a:t>
            </a:r>
            <a:endParaRPr lang="en-US" sz="1600" dirty="0">
              <a:cs typeface="Calibri"/>
            </a:endParaRPr>
          </a:p>
          <a:p>
            <a:pPr marL="285750" indent="-228600">
              <a:lnSpc>
                <a:spcPct val="90000"/>
              </a:lnSpc>
              <a:spcAft>
                <a:spcPts val="600"/>
              </a:spcAft>
              <a:buFont typeface="Arial" panose="020B0604020202020204" pitchFamily="34" charset="0"/>
              <a:buChar char="•"/>
            </a:pPr>
            <a:r>
              <a:rPr lang="en-US" sz="1600" dirty="0"/>
              <a:t>USDA/Food Nutrition Service response: USDA supports expansion of online purchasing in SNAP. New expedited process. States should contact their respective FNS regional office. Adding functionality through the addition of retailers includes inherent risks, such as potential disruption to normal EBT transaction processing if the changes are not thoroughly tested before implementation. (5/19)</a:t>
            </a:r>
            <a:endParaRPr lang="en-US" sz="1600" dirty="0">
              <a:cs typeface="Calibri"/>
            </a:endParaRPr>
          </a:p>
          <a:p>
            <a:pPr marL="285750" indent="-228600">
              <a:lnSpc>
                <a:spcPct val="90000"/>
              </a:lnSpc>
              <a:spcAft>
                <a:spcPts val="600"/>
              </a:spcAft>
              <a:buFont typeface="Arial" panose="020B0604020202020204" pitchFamily="34" charset="0"/>
              <a:buChar char="•"/>
            </a:pPr>
            <a:r>
              <a:rPr lang="en-US" sz="1600" dirty="0"/>
              <a:t>Sec. Perdue today announced that households in 13 new states – Connecticut, Georgia, Illinois, Indiana, Maryland, Massachusetts, Michigan, New Jersey, Ohio, Oklahoma, Pennsylvania, Tennessee, and Virginia – are approved bringing total to 36 states and the District of Columbia, home to more than 90% of SNAP participants. Full list of added "</a:t>
            </a:r>
            <a:r>
              <a:rPr lang="en-US" sz="1600" dirty="0" err="1"/>
              <a:t>flexiblities</a:t>
            </a:r>
            <a:r>
              <a:rPr lang="en-US" sz="1600" dirty="0"/>
              <a:t>" can be seen at </a:t>
            </a:r>
            <a:r>
              <a:rPr lang="en-US" sz="1600" dirty="0">
                <a:hlinkClick r:id="rId4"/>
              </a:rPr>
              <a:t>https://www.fns.usda.gov/disaster/pandemic/covid-19</a:t>
            </a:r>
            <a:r>
              <a:rPr lang="en-US" sz="1600" dirty="0"/>
              <a:t>. (5/20)</a:t>
            </a:r>
            <a:endParaRPr lang="en-US" sz="1600" dirty="0">
              <a:cs typeface="Calibri"/>
            </a:endParaRPr>
          </a:p>
          <a:p>
            <a:pPr marL="285750" indent="-228600">
              <a:lnSpc>
                <a:spcPct val="90000"/>
              </a:lnSpc>
              <a:spcAft>
                <a:spcPts val="600"/>
              </a:spcAft>
              <a:buFont typeface="Arial" panose="020B0604020202020204" pitchFamily="34" charset="0"/>
              <a:buChar char="•"/>
            </a:pPr>
            <a:endParaRPr lang="en-US" sz="1600" dirty="0">
              <a:cs typeface="Calibri"/>
            </a:endParaRPr>
          </a:p>
        </p:txBody>
      </p:sp>
      <p:sp>
        <p:nvSpPr>
          <p:cNvPr id="19"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A close up of a sign&#10;&#10;Description generated with very high confidence">
            <a:extLst>
              <a:ext uri="{FF2B5EF4-FFF2-40B4-BE49-F238E27FC236}">
                <a16:creationId xmlns:a16="http://schemas.microsoft.com/office/drawing/2014/main" id="{6FBF86A4-7D4A-4B6F-9194-64EEE1C91FA0}"/>
              </a:ext>
            </a:extLst>
          </p:cNvPr>
          <p:cNvPicPr>
            <a:picLocks noChangeAspect="1"/>
          </p:cNvPicPr>
          <p:nvPr/>
        </p:nvPicPr>
        <p:blipFill>
          <a:blip r:embed="rId5"/>
          <a:stretch>
            <a:fillRect/>
          </a:stretch>
        </p:blipFill>
        <p:spPr>
          <a:xfrm>
            <a:off x="8072438" y="1828272"/>
            <a:ext cx="3222624" cy="3212041"/>
          </a:xfrm>
          <a:prstGeom prst="rect">
            <a:avLst/>
          </a:prstGeom>
          <a:ln w="57150">
            <a:solidFill>
              <a:schemeClr val="accent4"/>
            </a:solidFill>
          </a:ln>
        </p:spPr>
      </p:pic>
    </p:spTree>
    <p:extLst>
      <p:ext uri="{BB962C8B-B14F-4D97-AF65-F5344CB8AC3E}">
        <p14:creationId xmlns:p14="http://schemas.microsoft.com/office/powerpoint/2010/main" val="254158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847344" y="300505"/>
            <a:ext cx="10506456" cy="119786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5400">
                <a:latin typeface="+mj-lt"/>
                <a:ea typeface="+mj-ea"/>
                <a:cs typeface="+mj-cs"/>
              </a:rPr>
              <a:t>State Spotlight: Alaska</a:t>
            </a:r>
          </a:p>
        </p:txBody>
      </p:sp>
      <p:pic>
        <p:nvPicPr>
          <p:cNvPr id="6" name="Picture 6" descr="A picture containing bicycle, motorcycle&#10;&#10;Description generated with very high confidence">
            <a:extLst>
              <a:ext uri="{FF2B5EF4-FFF2-40B4-BE49-F238E27FC236}">
                <a16:creationId xmlns:a16="http://schemas.microsoft.com/office/drawing/2014/main" id="{E8B8C0E4-DB58-47D7-9016-871E44AF4E32}"/>
              </a:ext>
            </a:extLst>
          </p:cNvPr>
          <p:cNvPicPr>
            <a:picLocks noChangeAspect="1"/>
          </p:cNvPicPr>
          <p:nvPr/>
        </p:nvPicPr>
        <p:blipFill>
          <a:blip r:embed="rId3"/>
          <a:stretch>
            <a:fillRect/>
          </a:stretch>
        </p:blipFill>
        <p:spPr>
          <a:xfrm>
            <a:off x="486804" y="1713897"/>
            <a:ext cx="5239937" cy="4008552"/>
          </a:xfrm>
          <a:prstGeom prst="rect">
            <a:avLst/>
          </a:prstGeom>
        </p:spPr>
      </p:pic>
      <p:pic>
        <p:nvPicPr>
          <p:cNvPr id="3" name="Picture 5" descr="A close up of text on a white background&#10;&#10;Description generated with high confidence">
            <a:extLst>
              <a:ext uri="{FF2B5EF4-FFF2-40B4-BE49-F238E27FC236}">
                <a16:creationId xmlns:a16="http://schemas.microsoft.com/office/drawing/2014/main" id="{91D32D38-8886-461D-9D8D-BE64B6C4505E}"/>
              </a:ext>
            </a:extLst>
          </p:cNvPr>
          <p:cNvPicPr>
            <a:picLocks noChangeAspect="1"/>
          </p:cNvPicPr>
          <p:nvPr/>
        </p:nvPicPr>
        <p:blipFill>
          <a:blip r:embed="rId4"/>
          <a:stretch>
            <a:fillRect/>
          </a:stretch>
        </p:blipFill>
        <p:spPr>
          <a:xfrm>
            <a:off x="6403750" y="1713896"/>
            <a:ext cx="5257119" cy="4008553"/>
          </a:xfrm>
          <a:prstGeom prst="rect">
            <a:avLst/>
          </a:prstGeom>
        </p:spPr>
      </p:pic>
      <p:sp>
        <p:nvSpPr>
          <p:cNvPr id="5" name="TextBox 4">
            <a:extLst>
              <a:ext uri="{FF2B5EF4-FFF2-40B4-BE49-F238E27FC236}">
                <a16:creationId xmlns:a16="http://schemas.microsoft.com/office/drawing/2014/main" id="{5F74B59E-EDD6-4CC7-9F20-3917204EC298}"/>
              </a:ext>
            </a:extLst>
          </p:cNvPr>
          <p:cNvSpPr txBox="1"/>
          <p:nvPr/>
        </p:nvSpPr>
        <p:spPr>
          <a:xfrm>
            <a:off x="713118" y="856891"/>
            <a:ext cx="10880783"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sz="2000">
              <a:ea typeface="+mn-lt"/>
              <a:cs typeface="+mn-lt"/>
            </a:endParaRPr>
          </a:p>
          <a:p>
            <a:pPr marL="342900" indent="-342900">
              <a:spcAft>
                <a:spcPts val="600"/>
              </a:spcAft>
              <a:buFont typeface="Arial"/>
              <a:buChar char="•"/>
            </a:pPr>
            <a:endParaRPr lang="en-US" sz="2000">
              <a:ea typeface="+mn-lt"/>
              <a:cs typeface="+mn-lt"/>
            </a:endParaRPr>
          </a:p>
        </p:txBody>
      </p:sp>
    </p:spTree>
    <p:extLst>
      <p:ext uri="{BB962C8B-B14F-4D97-AF65-F5344CB8AC3E}">
        <p14:creationId xmlns:p14="http://schemas.microsoft.com/office/powerpoint/2010/main" val="119803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4868174" y="316375"/>
            <a:ext cx="246529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Next Steps</a:t>
            </a:r>
            <a:endParaRPr lang="en-US" sz="4000" dirty="0">
              <a:cs typeface="Calibri" panose="020F0502020204030204"/>
            </a:endParaRPr>
          </a:p>
        </p:txBody>
      </p:sp>
      <p:sp>
        <p:nvSpPr>
          <p:cNvPr id="5" name="TextBox 4">
            <a:extLst>
              <a:ext uri="{FF2B5EF4-FFF2-40B4-BE49-F238E27FC236}">
                <a16:creationId xmlns:a16="http://schemas.microsoft.com/office/drawing/2014/main" id="{5F74B59E-EDD6-4CC7-9F20-3917204EC298}"/>
              </a:ext>
            </a:extLst>
          </p:cNvPr>
          <p:cNvSpPr txBox="1"/>
          <p:nvPr/>
        </p:nvSpPr>
        <p:spPr>
          <a:xfrm>
            <a:off x="713118" y="856891"/>
            <a:ext cx="1088078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ea typeface="+mn-lt"/>
              <a:cs typeface="+mn-lt"/>
            </a:endParaRPr>
          </a:p>
          <a:p>
            <a:pPr marL="342900" indent="-342900">
              <a:buFont typeface="Arial"/>
              <a:buChar char="•"/>
            </a:pPr>
            <a:endParaRPr lang="en-US" sz="2000">
              <a:ea typeface="+mn-lt"/>
              <a:cs typeface="+mn-lt"/>
            </a:endParaRPr>
          </a:p>
        </p:txBody>
      </p:sp>
      <p:sp>
        <p:nvSpPr>
          <p:cNvPr id="6" name="TextBox 5">
            <a:extLst>
              <a:ext uri="{FF2B5EF4-FFF2-40B4-BE49-F238E27FC236}">
                <a16:creationId xmlns:a16="http://schemas.microsoft.com/office/drawing/2014/main" id="{C3FB2276-309E-4186-8ABB-12B6C367757A}"/>
              </a:ext>
            </a:extLst>
          </p:cNvPr>
          <p:cNvSpPr txBox="1"/>
          <p:nvPr/>
        </p:nvSpPr>
        <p:spPr>
          <a:xfrm>
            <a:off x="6094072" y="1049437"/>
            <a:ext cx="5482539" cy="4801314"/>
          </a:xfrm>
          <a:prstGeom prst="rect">
            <a:avLst/>
          </a:prstGeom>
          <a:no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dirty="0"/>
              <a:t>Advocate for ACL Funding in HEROES Act</a:t>
            </a:r>
            <a:endParaRPr lang="en-US" dirty="0"/>
          </a:p>
          <a:p>
            <a:r>
              <a:rPr lang="en-US" dirty="0">
                <a:cs typeface="Calibri"/>
              </a:rPr>
              <a:t>We need Congress to know why it is important to keep ACL funding in the HEROES Act. Why not send a message to your Senator ?</a:t>
            </a:r>
          </a:p>
          <a:p>
            <a:endParaRPr lang="en-US" dirty="0">
              <a:cs typeface="Calibri"/>
            </a:endParaRPr>
          </a:p>
          <a:p>
            <a:r>
              <a:rPr lang="en-US" dirty="0">
                <a:cs typeface="Calibri"/>
              </a:rPr>
              <a:t>For example:</a:t>
            </a:r>
          </a:p>
          <a:p>
            <a:r>
              <a:rPr lang="en-US" dirty="0">
                <a:cs typeface="Calibri"/>
              </a:rPr>
              <a:t>The House passed HEROES Act funding for ACL could help meet the needs of people with disabilities in our state. By providing funding to DD Act programs, this bill would help fill gaps in caregiver supports, bridge the digital divide, provide emergency communication in accessible formats, fight social isolation in the I/DD community and more.  </a:t>
            </a:r>
          </a:p>
          <a:p>
            <a:endParaRPr lang="en-US" dirty="0"/>
          </a:p>
          <a:p>
            <a:r>
              <a:rPr lang="en-US" dirty="0">
                <a:cs typeface="Calibri" panose="020F0502020204030204"/>
              </a:rPr>
              <a:t>[Insert state specific work you are doing to help people.]</a:t>
            </a:r>
          </a:p>
          <a:p>
            <a:r>
              <a:rPr lang="en-US" dirty="0">
                <a:cs typeface="Calibri" panose="020F0502020204030204"/>
              </a:rPr>
              <a:t>Please contact me or Erin </a:t>
            </a:r>
            <a:r>
              <a:rPr lang="en-US" dirty="0" err="1">
                <a:cs typeface="Calibri" panose="020F0502020204030204"/>
              </a:rPr>
              <a:t>Prangley</a:t>
            </a:r>
            <a:r>
              <a:rPr lang="en-US" dirty="0">
                <a:cs typeface="Calibri" panose="020F0502020204030204"/>
              </a:rPr>
              <a:t> at </a:t>
            </a:r>
            <a:r>
              <a:rPr lang="en-US" dirty="0">
                <a:cs typeface="Calibri" panose="020F0502020204030204"/>
                <a:hlinkClick r:id="rId3"/>
              </a:rPr>
              <a:t>eprangley@nacdd.org</a:t>
            </a:r>
            <a:r>
              <a:rPr lang="en-US" dirty="0">
                <a:cs typeface="Calibri" panose="020F0502020204030204"/>
              </a:rPr>
              <a:t> if you have any questions. </a:t>
            </a:r>
          </a:p>
        </p:txBody>
      </p:sp>
      <p:sp>
        <p:nvSpPr>
          <p:cNvPr id="7" name="TextBox 6">
            <a:extLst>
              <a:ext uri="{FF2B5EF4-FFF2-40B4-BE49-F238E27FC236}">
                <a16:creationId xmlns:a16="http://schemas.microsoft.com/office/drawing/2014/main" id="{95AF4033-1E00-47BC-B69C-26A5D3B0DC95}"/>
              </a:ext>
            </a:extLst>
          </p:cNvPr>
          <p:cNvSpPr txBox="1"/>
          <p:nvPr/>
        </p:nvSpPr>
        <p:spPr>
          <a:xfrm>
            <a:off x="391731" y="1047629"/>
            <a:ext cx="5550058" cy="369332"/>
          </a:xfrm>
          <a:prstGeom prst="rect">
            <a:avLst/>
          </a:prstGeom>
          <a:noFill/>
          <a:ln w="57150">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dirty="0">
                <a:cs typeface="Calibri"/>
              </a:rPr>
              <a:t>Join the Rebates</a:t>
            </a:r>
            <a:r>
              <a:rPr lang="en-US" u="sng" dirty="0">
                <a:ea typeface="+mn-lt"/>
                <a:cs typeface="+mn-lt"/>
              </a:rPr>
              <a:t> and ABLE Campaign!</a:t>
            </a:r>
            <a:endParaRPr lang="en-US" dirty="0"/>
          </a:p>
        </p:txBody>
      </p:sp>
      <p:sp>
        <p:nvSpPr>
          <p:cNvPr id="8" name="TextBox 1">
            <a:extLst>
              <a:ext uri="{FF2B5EF4-FFF2-40B4-BE49-F238E27FC236}">
                <a16:creationId xmlns:a16="http://schemas.microsoft.com/office/drawing/2014/main" id="{BF0932A3-0B00-434E-AE63-4D8424E2B7BB}"/>
              </a:ext>
            </a:extLst>
          </p:cNvPr>
          <p:cNvSpPr txBox="1"/>
          <p:nvPr/>
        </p:nvSpPr>
        <p:spPr>
          <a:xfrm>
            <a:off x="391731" y="2370546"/>
            <a:ext cx="5550058" cy="369332"/>
          </a:xfrm>
          <a:prstGeom prst="rect">
            <a:avLst/>
          </a:prstGeom>
          <a:noFill/>
          <a:ln w="57150">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cs typeface="Calibri"/>
              </a:rPr>
              <a:t>Join the State</a:t>
            </a:r>
            <a:r>
              <a:rPr lang="en-US" u="sng" dirty="0">
                <a:ea typeface="+mn-lt"/>
                <a:cs typeface="+mn-lt"/>
              </a:rPr>
              <a:t> Budget Task Force!</a:t>
            </a:r>
            <a:endParaRPr lang="en-US" dirty="0"/>
          </a:p>
        </p:txBody>
      </p:sp>
      <p:sp>
        <p:nvSpPr>
          <p:cNvPr id="9" name="TextBox 1">
            <a:extLst>
              <a:ext uri="{FF2B5EF4-FFF2-40B4-BE49-F238E27FC236}">
                <a16:creationId xmlns:a16="http://schemas.microsoft.com/office/drawing/2014/main" id="{15F2016B-5DE7-4A92-AF65-23D0BD1CA658}"/>
              </a:ext>
            </a:extLst>
          </p:cNvPr>
          <p:cNvSpPr txBox="1"/>
          <p:nvPr/>
        </p:nvSpPr>
        <p:spPr>
          <a:xfrm>
            <a:off x="387869" y="3178089"/>
            <a:ext cx="5482539" cy="1754326"/>
          </a:xfrm>
          <a:prstGeom prst="rect">
            <a:avLst/>
          </a:prstGeom>
          <a:noFill/>
          <a:ln w="57150">
            <a:solidFill>
              <a:srgbClr val="0070C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cs typeface="Calibri"/>
              </a:rPr>
              <a:t>Watch and share House Briefing on </a:t>
            </a:r>
            <a:br>
              <a:rPr lang="en-US" u="sng" dirty="0">
                <a:ea typeface="+mn-lt"/>
                <a:cs typeface="+mn-lt"/>
              </a:rPr>
            </a:br>
            <a:r>
              <a:rPr lang="en-US" u="sng" dirty="0">
                <a:ea typeface="+mn-lt"/>
                <a:cs typeface="+mn-lt"/>
              </a:rPr>
              <a:t>Impact of COVID-19 for Seniors, Individuals with Disabilities at </a:t>
            </a:r>
            <a:r>
              <a:rPr lang="en-US" dirty="0">
                <a:ea typeface="+mn-lt"/>
                <a:cs typeface="+mn-lt"/>
                <a:hlinkClick r:id="rId4"/>
              </a:rPr>
              <a:t>https://www.youtube.com/watch?v=ZrkzlLcpY2s&amp;feature=youtu.be&amp;t=267</a:t>
            </a:r>
            <a:endParaRPr lang="en-US" u="sng">
              <a:cs typeface="Calibri"/>
            </a:endParaRPr>
          </a:p>
          <a:p>
            <a:pPr algn="ctr"/>
            <a:endParaRPr lang="en-US" u="sng" dirty="0">
              <a:cs typeface="Calibri"/>
            </a:endParaRPr>
          </a:p>
        </p:txBody>
      </p:sp>
      <p:sp>
        <p:nvSpPr>
          <p:cNvPr id="10" name="TextBox 1">
            <a:extLst>
              <a:ext uri="{FF2B5EF4-FFF2-40B4-BE49-F238E27FC236}">
                <a16:creationId xmlns:a16="http://schemas.microsoft.com/office/drawing/2014/main" id="{15F2016B-5DE7-4A92-AF65-23D0BD1CA658}"/>
              </a:ext>
            </a:extLst>
          </p:cNvPr>
          <p:cNvSpPr txBox="1"/>
          <p:nvPr/>
        </p:nvSpPr>
        <p:spPr>
          <a:xfrm>
            <a:off x="393160" y="1712297"/>
            <a:ext cx="5546039" cy="369332"/>
          </a:xfrm>
          <a:prstGeom prst="rect">
            <a:avLst/>
          </a:prstGeom>
          <a:noFill/>
          <a:ln w="57150">
            <a:solidFill>
              <a:srgbClr val="0070C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a:t>Reopening Concerns</a:t>
            </a:r>
            <a:endParaRPr lang="en-US" u="sng">
              <a:cs typeface="Calibri"/>
            </a:endParaRPr>
          </a:p>
        </p:txBody>
      </p:sp>
      <p:sp>
        <p:nvSpPr>
          <p:cNvPr id="11" name="TextBox 1">
            <a:extLst>
              <a:ext uri="{FF2B5EF4-FFF2-40B4-BE49-F238E27FC236}">
                <a16:creationId xmlns:a16="http://schemas.microsoft.com/office/drawing/2014/main" id="{BB9D9B3B-D24A-4CF2-8379-29A7B0E76B22}"/>
              </a:ext>
            </a:extLst>
          </p:cNvPr>
          <p:cNvSpPr txBox="1"/>
          <p:nvPr/>
        </p:nvSpPr>
        <p:spPr>
          <a:xfrm>
            <a:off x="389563" y="5428363"/>
            <a:ext cx="5550058" cy="369332"/>
          </a:xfrm>
          <a:prstGeom prst="rect">
            <a:avLst/>
          </a:prstGeom>
          <a:noFill/>
          <a:ln w="57150">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a:cs typeface="Calibri"/>
              </a:rPr>
              <a:t>Nursing</a:t>
            </a:r>
            <a:r>
              <a:rPr lang="en-US" u="sng">
                <a:ea typeface="+mn-lt"/>
                <a:cs typeface="+mn-lt"/>
              </a:rPr>
              <a:t> Home Commission Nomination</a:t>
            </a:r>
            <a:endParaRPr lang="en-US" u="sng">
              <a:cs typeface="Calibri"/>
            </a:endParaRPr>
          </a:p>
        </p:txBody>
      </p:sp>
    </p:spTree>
    <p:extLst>
      <p:ext uri="{BB962C8B-B14F-4D97-AF65-F5344CB8AC3E}">
        <p14:creationId xmlns:p14="http://schemas.microsoft.com/office/powerpoint/2010/main" val="338119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3FEC-FC81-4CE5-B59B-B0562765C121}"/>
              </a:ext>
            </a:extLst>
          </p:cNvPr>
          <p:cNvSpPr>
            <a:spLocks noGrp="1"/>
          </p:cNvSpPr>
          <p:nvPr>
            <p:ph type="ctrTitle"/>
          </p:nvPr>
        </p:nvSpPr>
        <p:spPr>
          <a:xfrm>
            <a:off x="1524000" y="2430702"/>
            <a:ext cx="9144000" cy="1079261"/>
          </a:xfrm>
        </p:spPr>
        <p:txBody>
          <a:bodyPr>
            <a:normAutofit fontScale="90000"/>
          </a:bodyPr>
          <a:lstStyle/>
          <a:p>
            <a:r>
              <a:rPr lang="en-US" sz="4000">
                <a:cs typeface="Calibri Light"/>
              </a:rPr>
              <a:t>For more information contact </a:t>
            </a:r>
            <a:br>
              <a:rPr lang="en-US" sz="4000" dirty="0">
                <a:cs typeface="Calibri Light"/>
              </a:rPr>
            </a:br>
            <a:r>
              <a:rPr lang="en-US" sz="4000">
                <a:cs typeface="Calibri Light"/>
              </a:rPr>
              <a:t>Erin Prangley at eprangley@nacdd.org</a:t>
            </a:r>
          </a:p>
        </p:txBody>
      </p:sp>
    </p:spTree>
    <p:extLst>
      <p:ext uri="{BB962C8B-B14F-4D97-AF65-F5344CB8AC3E}">
        <p14:creationId xmlns:p14="http://schemas.microsoft.com/office/powerpoint/2010/main" val="3724045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Robert McWilliams</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72963A-0220-41D6-B9B1-C736684CB04B}">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B0843C-86CD-480E-B9D4-E64D1EB301FC}">
  <ds:schemaRefs>
    <ds:schemaRef ds:uri="http://schemas.microsoft.com/office/2006/metadata/properties"/>
    <ds:schemaRef ds:uri="http://schemas.microsoft.com/office/infopath/2007/PartnerControls"/>
    <ds:schemaRef ds:uri="7244ee07-bebb-4256-851d-8920eeb3e1b7"/>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7</Notes>
  <HiddenSlides>0</HiddenSlide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1_Office Theme</vt:lpstr>
      <vt:lpstr>NACDD  Policy Update May 20</vt:lpstr>
      <vt:lpstr>PowerPoint Presentation</vt:lpstr>
      <vt:lpstr>PowerPoint Presentation</vt:lpstr>
      <vt:lpstr>PowerPoint Presentation</vt:lpstr>
      <vt:lpstr>PowerPoint Presentation</vt:lpstr>
      <vt:lpstr>PowerPoint Presentation</vt:lpstr>
      <vt:lpstr>PowerPoint Presentation</vt:lpstr>
      <vt:lpstr>For more information contact  Erin Prangley at eprangley@nacdd.org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2947</cp:revision>
  <cp:lastPrinted>2017-11-16T14:55:44Z</cp:lastPrinted>
  <dcterms:created xsi:type="dcterms:W3CDTF">2016-02-23T16:23:37Z</dcterms:created>
  <dcterms:modified xsi:type="dcterms:W3CDTF">2020-05-20T20:08:23Z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3760800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