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0"/>
  </p:notesMasterIdLst>
  <p:sldIdLst>
    <p:sldId id="256" r:id="rId6"/>
    <p:sldId id="257" r:id="rId7"/>
    <p:sldId id="272" r:id="rId8"/>
    <p:sldId id="271" r:id="rId9"/>
  </p:sldIdLst>
  <p:sldSz cx="12192000" cy="6858000"/>
  <p:notesSz cx="6858000" cy="352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1AFCA-D5B5-34B4-480B-031763E9ADB2}" v="2108" dt="2020-04-22T21:19:56.939"/>
    <p1510:client id="{0C5F6025-E66E-2A61-7489-6D0808E1B516}" v="1" dt="2020-03-13T17:07:35.838"/>
    <p1510:client id="{32067CD1-933C-CC1D-B266-5CF3B470BAAE}" v="3410" dt="2020-04-30T20:01:35.937"/>
    <p1510:client id="{3DD2C6DE-A51F-2F22-BE60-AAC0BE59F81A}" v="79" dt="2020-04-17T18:08:34.367"/>
    <p1510:client id="{6D63E9E0-7C81-CAC1-9DAF-2D73739703AD}" v="344" dt="2020-04-30T17:03:11.819"/>
    <p1510:client id="{9CC9966E-3E90-9D6D-D196-5651F9B24AB3}" v="1299" dt="2020-05-06T19:50:00.649"/>
    <p1510:client id="{C02848A7-8ABC-5757-1F1C-3E7CC1128C94}" v="16" dt="2020-03-13T16:29:05.621"/>
    <p1510:client id="{D819760F-F9CA-51CC-03B4-CD888A713B33}" v="3622" dt="2020-04-15T20:13:21.3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C02848A7-8ABC-5757-1F1C-3E7CC1128C94}"/>
    <pc:docChg chg="delSld modSld">
      <pc:chgData name="Erin Prangley" userId="S::eprangley@nacdd.org::7f058b9a-f90a-4281-a8c6-5ba31926f190" providerId="AD" clId="Web-{C02848A7-8ABC-5757-1F1C-3E7CC1128C94}" dt="2020-03-13T16:29:05.621" v="20"/>
      <pc:docMkLst>
        <pc:docMk/>
      </pc:docMkLst>
      <pc:sldChg chg="del modNotes">
        <pc:chgData name="Erin Prangley" userId="S::eprangley@nacdd.org::7f058b9a-f90a-4281-a8c6-5ba31926f190" providerId="AD" clId="Web-{C02848A7-8ABC-5757-1F1C-3E7CC1128C94}" dt="2020-03-13T16:28:44.668" v="19"/>
        <pc:sldMkLst>
          <pc:docMk/>
          <pc:sldMk cId="4274081763" sldId="267"/>
        </pc:sldMkLst>
      </pc:sldChg>
      <pc:sldChg chg="addSp delSp modSp delAnim modNotes">
        <pc:chgData name="Erin Prangley" userId="S::eprangley@nacdd.org::7f058b9a-f90a-4281-a8c6-5ba31926f190" providerId="AD" clId="Web-{C02848A7-8ABC-5757-1F1C-3E7CC1128C94}" dt="2020-03-13T16:26:07.354" v="17"/>
        <pc:sldMkLst>
          <pc:docMk/>
          <pc:sldMk cId="3364588456" sldId="268"/>
        </pc:sldMkLst>
        <pc:spChg chg="mod">
          <ac:chgData name="Erin Prangley" userId="S::eprangley@nacdd.org::7f058b9a-f90a-4281-a8c6-5ba31926f190" providerId="AD" clId="Web-{C02848A7-8ABC-5757-1F1C-3E7CC1128C94}" dt="2020-03-13T16:25:44.682" v="10" actId="20577"/>
          <ac:spMkLst>
            <pc:docMk/>
            <pc:sldMk cId="3364588456" sldId="268"/>
            <ac:spMk id="6" creationId="{00000000-0000-0000-0000-000000000000}"/>
          </ac:spMkLst>
        </pc:spChg>
        <pc:picChg chg="add mod">
          <ac:chgData name="Erin Prangley" userId="S::eprangley@nacdd.org::7f058b9a-f90a-4281-a8c6-5ba31926f190" providerId="AD" clId="Web-{C02848A7-8ABC-5757-1F1C-3E7CC1128C94}" dt="2020-03-13T16:25:52.761" v="13" actId="1076"/>
          <ac:picMkLst>
            <pc:docMk/>
            <pc:sldMk cId="3364588456" sldId="268"/>
            <ac:picMk id="2" creationId="{C8A61050-00CC-40A3-AF4A-8303CBFBF74F}"/>
          </ac:picMkLst>
        </pc:picChg>
        <pc:picChg chg="del">
          <ac:chgData name="Erin Prangley" userId="S::eprangley@nacdd.org::7f058b9a-f90a-4281-a8c6-5ba31926f190" providerId="AD" clId="Web-{C02848A7-8ABC-5757-1F1C-3E7CC1128C94}" dt="2020-03-13T16:24:59.620" v="0"/>
          <ac:picMkLst>
            <pc:docMk/>
            <pc:sldMk cId="3364588456" sldId="268"/>
            <ac:picMk id="5" creationId="{00000000-0000-0000-0000-000000000000}"/>
          </ac:picMkLst>
        </pc:picChg>
      </pc:sldChg>
      <pc:sldChg chg="del">
        <pc:chgData name="Erin Prangley" userId="S::eprangley@nacdd.org::7f058b9a-f90a-4281-a8c6-5ba31926f190" providerId="AD" clId="Web-{C02848A7-8ABC-5757-1F1C-3E7CC1128C94}" dt="2020-03-13T16:29:05.621" v="20"/>
        <pc:sldMkLst>
          <pc:docMk/>
          <pc:sldMk cId="2341448286" sldId="278"/>
        </pc:sldMkLst>
      </pc:sldChg>
    </pc:docChg>
  </pc:docChgLst>
  <pc:docChgLst>
    <pc:chgData name="Erin Prangley" userId="S::eprangley@nacdd.org::7f058b9a-f90a-4281-a8c6-5ba31926f190" providerId="AD" clId="Web-{0C5F6025-E66E-2A61-7489-6D0808E1B516}"/>
    <pc:docChg chg="modSld">
      <pc:chgData name="Erin Prangley" userId="S::eprangley@nacdd.org::7f058b9a-f90a-4281-a8c6-5ba31926f190" providerId="AD" clId="Web-{0C5F6025-E66E-2A61-7489-6D0808E1B516}" dt="2020-03-13T17:17:11.669" v="304"/>
      <pc:docMkLst>
        <pc:docMk/>
      </pc:docMkLst>
      <pc:sldChg chg="modNotes">
        <pc:chgData name="Erin Prangley" userId="S::eprangley@nacdd.org::7f058b9a-f90a-4281-a8c6-5ba31926f190" providerId="AD" clId="Web-{0C5F6025-E66E-2A61-7489-6D0808E1B516}" dt="2020-03-13T17:17:11.669" v="304"/>
        <pc:sldMkLst>
          <pc:docMk/>
          <pc:sldMk cId="3364588456" sldId="268"/>
        </pc:sldMkLst>
      </pc:sldChg>
    </pc:docChg>
  </pc:docChgLst>
  <pc:docChgLst>
    <pc:chgData name="Erin Prangley" userId="S::eprangley@nacdd.org::7f058b9a-f90a-4281-a8c6-5ba31926f190" providerId="AD" clId="Web-{D819760F-F9CA-51CC-03B4-CD888A713B33}"/>
    <pc:docChg chg="addSld delSld modSld sldOrd">
      <pc:chgData name="Erin Prangley" userId="S::eprangley@nacdd.org::7f058b9a-f90a-4281-a8c6-5ba31926f190" providerId="AD" clId="Web-{D819760F-F9CA-51CC-03B4-CD888A713B33}" dt="2020-04-15T20:13:20.149" v="3614" actId="20577"/>
      <pc:docMkLst>
        <pc:docMk/>
      </pc:docMkLst>
      <pc:sldChg chg="modSp">
        <pc:chgData name="Erin Prangley" userId="S::eprangley@nacdd.org::7f058b9a-f90a-4281-a8c6-5ba31926f190" providerId="AD" clId="Web-{D819760F-F9CA-51CC-03B4-CD888A713B33}" dt="2020-04-15T18:53:22.489" v="37" actId="20577"/>
        <pc:sldMkLst>
          <pc:docMk/>
          <pc:sldMk cId="1731942061" sldId="256"/>
        </pc:sldMkLst>
        <pc:spChg chg="mod">
          <ac:chgData name="Erin Prangley" userId="S::eprangley@nacdd.org::7f058b9a-f90a-4281-a8c6-5ba31926f190" providerId="AD" clId="Web-{D819760F-F9CA-51CC-03B4-CD888A713B33}" dt="2020-04-15T18:53:22.489" v="37" actId="20577"/>
          <ac:spMkLst>
            <pc:docMk/>
            <pc:sldMk cId="1731942061" sldId="256"/>
            <ac:spMk id="2" creationId="{00000000-0000-0000-0000-000000000000}"/>
          </ac:spMkLst>
        </pc:spChg>
      </pc:sldChg>
      <pc:sldChg chg="addSp delSp modSp new modNotes">
        <pc:chgData name="Erin Prangley" userId="S::eprangley@nacdd.org::7f058b9a-f90a-4281-a8c6-5ba31926f190" providerId="AD" clId="Web-{D819760F-F9CA-51CC-03B4-CD888A713B33}" dt="2020-04-15T19:20:45.894" v="607"/>
        <pc:sldMkLst>
          <pc:docMk/>
          <pc:sldMk cId="911751052" sldId="257"/>
        </pc:sldMkLst>
        <pc:spChg chg="del">
          <ac:chgData name="Erin Prangley" userId="S::eprangley@nacdd.org::7f058b9a-f90a-4281-a8c6-5ba31926f190" providerId="AD" clId="Web-{D819760F-F9CA-51CC-03B4-CD888A713B33}" dt="2020-04-15T18:54:22.164" v="62"/>
          <ac:spMkLst>
            <pc:docMk/>
            <pc:sldMk cId="911751052" sldId="257"/>
            <ac:spMk id="2" creationId="{92FF19E8-C771-4D2E-860E-68950AB5C983}"/>
          </ac:spMkLst>
        </pc:spChg>
        <pc:spChg chg="del">
          <ac:chgData name="Erin Prangley" userId="S::eprangley@nacdd.org::7f058b9a-f90a-4281-a8c6-5ba31926f190" providerId="AD" clId="Web-{D819760F-F9CA-51CC-03B4-CD888A713B33}" dt="2020-04-15T18:54:34.055" v="63"/>
          <ac:spMkLst>
            <pc:docMk/>
            <pc:sldMk cId="911751052" sldId="257"/>
            <ac:spMk id="3" creationId="{B2ABB0D8-AFE6-481F-A970-C2BD34EECE70}"/>
          </ac:spMkLst>
        </pc:spChg>
        <pc:spChg chg="add mod">
          <ac:chgData name="Erin Prangley" userId="S::eprangley@nacdd.org::7f058b9a-f90a-4281-a8c6-5ba31926f190" providerId="AD" clId="Web-{D819760F-F9CA-51CC-03B4-CD888A713B33}" dt="2020-04-15T19:19:53.486" v="602" actId="1076"/>
          <ac:spMkLst>
            <pc:docMk/>
            <pc:sldMk cId="911751052" sldId="257"/>
            <ac:spMk id="4" creationId="{54B89752-1F49-41D1-A904-BF406CECAF29}"/>
          </ac:spMkLst>
        </pc:spChg>
        <pc:spChg chg="add mod">
          <ac:chgData name="Erin Prangley" userId="S::eprangley@nacdd.org::7f058b9a-f90a-4281-a8c6-5ba31926f190" providerId="AD" clId="Web-{D819760F-F9CA-51CC-03B4-CD888A713B33}" dt="2020-04-15T19:19:46.579" v="601" actId="1076"/>
          <ac:spMkLst>
            <pc:docMk/>
            <pc:sldMk cId="911751052" sldId="257"/>
            <ac:spMk id="5" creationId="{5F74B59E-EDD6-4CC7-9F20-3917204EC298}"/>
          </ac:spMkLst>
        </pc:spChg>
      </pc:sldChg>
      <pc:sldChg chg="new del">
        <pc:chgData name="Erin Prangley" userId="S::eprangley@nacdd.org::7f058b9a-f90a-4281-a8c6-5ba31926f190" providerId="AD" clId="Web-{D819760F-F9CA-51CC-03B4-CD888A713B33}" dt="2020-04-15T19:20:19.300" v="605"/>
        <pc:sldMkLst>
          <pc:docMk/>
          <pc:sldMk cId="349550651" sldId="258"/>
        </pc:sldMkLst>
      </pc:sldChg>
      <pc:sldChg chg="new del">
        <pc:chgData name="Erin Prangley" userId="S::eprangley@nacdd.org::7f058b9a-f90a-4281-a8c6-5ba31926f190" providerId="AD" clId="Web-{D819760F-F9CA-51CC-03B4-CD888A713B33}" dt="2020-04-15T19:21:49.132" v="612"/>
        <pc:sldMkLst>
          <pc:docMk/>
          <pc:sldMk cId="3583999368" sldId="258"/>
        </pc:sldMkLst>
      </pc:sldChg>
      <pc:sldChg chg="addSp delSp modSp add mod replId setBg">
        <pc:chgData name="Erin Prangley" userId="S::eprangley@nacdd.org::7f058b9a-f90a-4281-a8c6-5ba31926f190" providerId="AD" clId="Web-{D819760F-F9CA-51CC-03B4-CD888A713B33}" dt="2020-04-15T20:12:41.229" v="3602" actId="20577"/>
        <pc:sldMkLst>
          <pc:docMk/>
          <pc:sldMk cId="3207180844" sldId="259"/>
        </pc:sldMkLst>
        <pc:spChg chg="add mod">
          <ac:chgData name="Erin Prangley" userId="S::eprangley@nacdd.org::7f058b9a-f90a-4281-a8c6-5ba31926f190" providerId="AD" clId="Web-{D819760F-F9CA-51CC-03B4-CD888A713B33}" dt="2020-04-15T19:59:37.889" v="3494" actId="20577"/>
          <ac:spMkLst>
            <pc:docMk/>
            <pc:sldMk cId="3207180844" sldId="259"/>
            <ac:spMk id="2" creationId="{CE11D555-7F0E-40E8-9AA1-26FFBD625567}"/>
          </ac:spMkLst>
        </pc:spChg>
        <pc:spChg chg="mod">
          <ac:chgData name="Erin Prangley" userId="S::eprangley@nacdd.org::7f058b9a-f90a-4281-a8c6-5ba31926f190" providerId="AD" clId="Web-{D819760F-F9CA-51CC-03B4-CD888A713B33}" dt="2020-04-15T20:12:41.229" v="3602" actId="20577"/>
          <ac:spMkLst>
            <pc:docMk/>
            <pc:sldMk cId="3207180844" sldId="259"/>
            <ac:spMk id="4" creationId="{54B89752-1F49-41D1-A904-BF406CECAF29}"/>
          </ac:spMkLst>
        </pc:spChg>
        <pc:spChg chg="mod">
          <ac:chgData name="Erin Prangley" userId="S::eprangley@nacdd.org::7f058b9a-f90a-4281-a8c6-5ba31926f190" providerId="AD" clId="Web-{D819760F-F9CA-51CC-03B4-CD888A713B33}" dt="2020-04-15T20:06:58.285" v="3540"/>
          <ac:spMkLst>
            <pc:docMk/>
            <pc:sldMk cId="3207180844" sldId="259"/>
            <ac:spMk id="5" creationId="{5F74B59E-EDD6-4CC7-9F20-3917204EC298}"/>
          </ac:spMkLst>
        </pc:spChg>
        <pc:spChg chg="add mod">
          <ac:chgData name="Erin Prangley" userId="S::eprangley@nacdd.org::7f058b9a-f90a-4281-a8c6-5ba31926f190" providerId="AD" clId="Web-{D819760F-F9CA-51CC-03B4-CD888A713B33}" dt="2020-04-15T20:06:58.285" v="3540"/>
          <ac:spMkLst>
            <pc:docMk/>
            <pc:sldMk cId="3207180844" sldId="259"/>
            <ac:spMk id="10" creationId="{F1A2FBB8-9027-4929-BF01-B9AF60EE83F0}"/>
          </ac:spMkLst>
        </pc:spChg>
        <pc:spChg chg="add">
          <ac:chgData name="Erin Prangley" userId="S::eprangley@nacdd.org::7f058b9a-f90a-4281-a8c6-5ba31926f190" providerId="AD" clId="Web-{D819760F-F9CA-51CC-03B4-CD888A713B33}" dt="2020-04-15T20:06:58.285" v="3540"/>
          <ac:spMkLst>
            <pc:docMk/>
            <pc:sldMk cId="3207180844" sldId="259"/>
            <ac:spMk id="16" creationId="{D12DDE76-C203-4047-9998-63900085B5E8}"/>
          </ac:spMkLst>
        </pc:spChg>
        <pc:graphicFrameChg chg="add del mod modGraphic">
          <ac:chgData name="Erin Prangley" userId="S::eprangley@nacdd.org::7f058b9a-f90a-4281-a8c6-5ba31926f190" providerId="AD" clId="Web-{D819760F-F9CA-51CC-03B4-CD888A713B33}" dt="2020-04-15T20:00:19.156" v="3501"/>
          <ac:graphicFrameMkLst>
            <pc:docMk/>
            <pc:sldMk cId="3207180844" sldId="259"/>
            <ac:graphicFrameMk id="3" creationId="{00FA3CB3-482E-4730-9C3D-BA7EF7D241D9}"/>
          </ac:graphicFrameMkLst>
        </pc:graphicFrameChg>
        <pc:graphicFrameChg chg="add del mod modGraphic">
          <ac:chgData name="Erin Prangley" userId="S::eprangley@nacdd.org::7f058b9a-f90a-4281-a8c6-5ba31926f190" providerId="AD" clId="Web-{D819760F-F9CA-51CC-03B4-CD888A713B33}" dt="2020-04-15T20:06:04.988" v="3538"/>
          <ac:graphicFrameMkLst>
            <pc:docMk/>
            <pc:sldMk cId="3207180844" sldId="259"/>
            <ac:graphicFrameMk id="9" creationId="{7C4DD16B-EEA7-4E37-81AC-D28CE5912A2E}"/>
          </ac:graphicFrameMkLst>
        </pc:graphicFrameChg>
        <pc:picChg chg="add mod ord">
          <ac:chgData name="Erin Prangley" userId="S::eprangley@nacdd.org::7f058b9a-f90a-4281-a8c6-5ba31926f190" providerId="AD" clId="Web-{D819760F-F9CA-51CC-03B4-CD888A713B33}" dt="2020-04-15T20:07:20.817" v="3541" actId="14100"/>
          <ac:picMkLst>
            <pc:docMk/>
            <pc:sldMk cId="3207180844" sldId="259"/>
            <ac:picMk id="11" creationId="{17EF928A-36EB-4427-8289-68841DB15D43}"/>
          </ac:picMkLst>
        </pc:picChg>
      </pc:sldChg>
      <pc:sldChg chg="modSp add del replId modNotes">
        <pc:chgData name="Erin Prangley" userId="S::eprangley@nacdd.org::7f058b9a-f90a-4281-a8c6-5ba31926f190" providerId="AD" clId="Web-{D819760F-F9CA-51CC-03B4-CD888A713B33}" dt="2020-04-15T19:52:06.009" v="3196"/>
        <pc:sldMkLst>
          <pc:docMk/>
          <pc:sldMk cId="1550808986" sldId="260"/>
        </pc:sldMkLst>
        <pc:spChg chg="mod">
          <ac:chgData name="Erin Prangley" userId="S::eprangley@nacdd.org::7f058b9a-f90a-4281-a8c6-5ba31926f190" providerId="AD" clId="Web-{D819760F-F9CA-51CC-03B4-CD888A713B33}" dt="2020-04-15T19:22:05.072" v="621" actId="20577"/>
          <ac:spMkLst>
            <pc:docMk/>
            <pc:sldMk cId="1550808986" sldId="260"/>
            <ac:spMk id="4" creationId="{54B89752-1F49-41D1-A904-BF406CECAF29}"/>
          </ac:spMkLst>
        </pc:spChg>
        <pc:spChg chg="mod">
          <ac:chgData name="Erin Prangley" userId="S::eprangley@nacdd.org::7f058b9a-f90a-4281-a8c6-5ba31926f190" providerId="AD" clId="Web-{D819760F-F9CA-51CC-03B4-CD888A713B33}" dt="2020-04-15T19:51:33.290" v="3190" actId="20577"/>
          <ac:spMkLst>
            <pc:docMk/>
            <pc:sldMk cId="1550808986" sldId="260"/>
            <ac:spMk id="5" creationId="{5F74B59E-EDD6-4CC7-9F20-3917204EC298}"/>
          </ac:spMkLst>
        </pc:spChg>
      </pc:sldChg>
      <pc:sldChg chg="del">
        <pc:chgData name="Erin Prangley" userId="S::eprangley@nacdd.org::7f058b9a-f90a-4281-a8c6-5ba31926f190" providerId="AD" clId="Web-{D819760F-F9CA-51CC-03B4-CD888A713B33}" dt="2020-04-15T18:53:38.802" v="58"/>
        <pc:sldMkLst>
          <pc:docMk/>
          <pc:sldMk cId="3003654379" sldId="260"/>
        </pc:sldMkLst>
      </pc:sldChg>
      <pc:sldChg chg="addSp delSp modSp add replId">
        <pc:chgData name="Erin Prangley" userId="S::eprangley@nacdd.org::7f058b9a-f90a-4281-a8c6-5ba31926f190" providerId="AD" clId="Web-{D819760F-F9CA-51CC-03B4-CD888A713B33}" dt="2020-04-15T19:56:27.278" v="3435" actId="1076"/>
        <pc:sldMkLst>
          <pc:docMk/>
          <pc:sldMk cId="929192089" sldId="261"/>
        </pc:sldMkLst>
        <pc:spChg chg="add mod">
          <ac:chgData name="Erin Prangley" userId="S::eprangley@nacdd.org::7f058b9a-f90a-4281-a8c6-5ba31926f190" providerId="AD" clId="Web-{D819760F-F9CA-51CC-03B4-CD888A713B33}" dt="2020-04-15T19:56:27.278" v="3435" actId="1076"/>
          <ac:spMkLst>
            <pc:docMk/>
            <pc:sldMk cId="929192089" sldId="261"/>
            <ac:spMk id="2" creationId="{5CCB2398-CD3F-4F00-A4A4-802E24E6C2EA}"/>
          </ac:spMkLst>
        </pc:spChg>
        <pc:spChg chg="mod">
          <ac:chgData name="Erin Prangley" userId="S::eprangley@nacdd.org::7f058b9a-f90a-4281-a8c6-5ba31926f190" providerId="AD" clId="Web-{D819760F-F9CA-51CC-03B4-CD888A713B33}" dt="2020-04-15T19:50:50.258" v="3186" actId="1076"/>
          <ac:spMkLst>
            <pc:docMk/>
            <pc:sldMk cId="929192089" sldId="261"/>
            <ac:spMk id="4" creationId="{54B89752-1F49-41D1-A904-BF406CECAF29}"/>
          </ac:spMkLst>
        </pc:spChg>
        <pc:spChg chg="del mod">
          <ac:chgData name="Erin Prangley" userId="S::eprangley@nacdd.org::7f058b9a-f90a-4281-a8c6-5ba31926f190" providerId="AD" clId="Web-{D819760F-F9CA-51CC-03B4-CD888A713B33}" dt="2020-04-15T19:43:50.379" v="2593"/>
          <ac:spMkLst>
            <pc:docMk/>
            <pc:sldMk cId="929192089" sldId="261"/>
            <ac:spMk id="5" creationId="{5F74B59E-EDD6-4CC7-9F20-3917204EC298}"/>
          </ac:spMkLst>
        </pc:spChg>
      </pc:sldChg>
      <pc:sldChg chg="modSp add replId">
        <pc:chgData name="Erin Prangley" userId="S::eprangley@nacdd.org::7f058b9a-f90a-4281-a8c6-5ba31926f190" providerId="AD" clId="Web-{D819760F-F9CA-51CC-03B4-CD888A713B33}" dt="2020-04-15T19:56:01.746" v="3429" actId="14100"/>
        <pc:sldMkLst>
          <pc:docMk/>
          <pc:sldMk cId="1287865486" sldId="262"/>
        </pc:sldMkLst>
        <pc:spChg chg="mod">
          <ac:chgData name="Erin Prangley" userId="S::eprangley@nacdd.org::7f058b9a-f90a-4281-a8c6-5ba31926f190" providerId="AD" clId="Web-{D819760F-F9CA-51CC-03B4-CD888A713B33}" dt="2020-04-15T19:56:01.746" v="3429" actId="14100"/>
          <ac:spMkLst>
            <pc:docMk/>
            <pc:sldMk cId="1287865486" sldId="262"/>
            <ac:spMk id="5" creationId="{5F74B59E-EDD6-4CC7-9F20-3917204EC298}"/>
          </ac:spMkLst>
        </pc:spChg>
      </pc:sldChg>
      <pc:sldChg chg="del">
        <pc:chgData name="Erin Prangley" userId="S::eprangley@nacdd.org::7f058b9a-f90a-4281-a8c6-5ba31926f190" providerId="AD" clId="Web-{D819760F-F9CA-51CC-03B4-CD888A713B33}" dt="2020-04-15T18:53:38.786" v="53"/>
        <pc:sldMkLst>
          <pc:docMk/>
          <pc:sldMk cId="1854832913" sldId="262"/>
        </pc:sldMkLst>
      </pc:sldChg>
      <pc:sldChg chg="addSp modSp add replId">
        <pc:chgData name="Erin Prangley" userId="S::eprangley@nacdd.org::7f058b9a-f90a-4281-a8c6-5ba31926f190" providerId="AD" clId="Web-{D819760F-F9CA-51CC-03B4-CD888A713B33}" dt="2020-04-15T19:55:16.324" v="3423" actId="1076"/>
        <pc:sldMkLst>
          <pc:docMk/>
          <pc:sldMk cId="1841951974" sldId="263"/>
        </pc:sldMkLst>
        <pc:spChg chg="add mod">
          <ac:chgData name="Erin Prangley" userId="S::eprangley@nacdd.org::7f058b9a-f90a-4281-a8c6-5ba31926f190" providerId="AD" clId="Web-{D819760F-F9CA-51CC-03B4-CD888A713B33}" dt="2020-04-15T19:55:16.324" v="3423" actId="1076"/>
          <ac:spMkLst>
            <pc:docMk/>
            <pc:sldMk cId="1841951974" sldId="263"/>
            <ac:spMk id="2" creationId="{F51DEB5E-EF96-4901-B483-9ECFE5473AA4}"/>
          </ac:spMkLst>
        </pc:spChg>
      </pc:sldChg>
      <pc:sldChg chg="add del replId">
        <pc:chgData name="Erin Prangley" userId="S::eprangley@nacdd.org::7f058b9a-f90a-4281-a8c6-5ba31926f190" providerId="AD" clId="Web-{D819760F-F9CA-51CC-03B4-CD888A713B33}" dt="2020-04-15T19:51:49.900" v="3194"/>
        <pc:sldMkLst>
          <pc:docMk/>
          <pc:sldMk cId="2081285511" sldId="263"/>
        </pc:sldMkLst>
      </pc:sldChg>
      <pc:sldChg chg="del">
        <pc:chgData name="Erin Prangley" userId="S::eprangley@nacdd.org::7f058b9a-f90a-4281-a8c6-5ba31926f190" providerId="AD" clId="Web-{D819760F-F9CA-51CC-03B4-CD888A713B33}" dt="2020-04-15T18:53:38.740" v="40"/>
        <pc:sldMkLst>
          <pc:docMk/>
          <pc:sldMk cId="2292026440" sldId="264"/>
        </pc:sldMkLst>
      </pc:sldChg>
      <pc:sldChg chg="modSp add ord replId">
        <pc:chgData name="Erin Prangley" userId="S::eprangley@nacdd.org::7f058b9a-f90a-4281-a8c6-5ba31926f190" providerId="AD" clId="Web-{D819760F-F9CA-51CC-03B4-CD888A713B33}" dt="2020-04-15T20:11:07.788" v="3597" actId="14100"/>
        <pc:sldMkLst>
          <pc:docMk/>
          <pc:sldMk cId="3352665764" sldId="264"/>
        </pc:sldMkLst>
        <pc:spChg chg="mod">
          <ac:chgData name="Erin Prangley" userId="S::eprangley@nacdd.org::7f058b9a-f90a-4281-a8c6-5ba31926f190" providerId="AD" clId="Web-{D819760F-F9CA-51CC-03B4-CD888A713B33}" dt="2020-04-15T20:11:07.788" v="3597" actId="14100"/>
          <ac:spMkLst>
            <pc:docMk/>
            <pc:sldMk cId="3352665764" sldId="264"/>
            <ac:spMk id="4" creationId="{54B89752-1F49-41D1-A904-BF406CECAF29}"/>
          </ac:spMkLst>
        </pc:spChg>
      </pc:sldChg>
      <pc:sldChg chg="addSp delSp modSp add replId">
        <pc:chgData name="Erin Prangley" userId="S::eprangley@nacdd.org::7f058b9a-f90a-4281-a8c6-5ba31926f190" providerId="AD" clId="Web-{D819760F-F9CA-51CC-03B4-CD888A713B33}" dt="2020-04-15T20:12:54.242" v="3607" actId="20577"/>
        <pc:sldMkLst>
          <pc:docMk/>
          <pc:sldMk cId="46220986" sldId="265"/>
        </pc:sldMkLst>
        <pc:spChg chg="mod">
          <ac:chgData name="Erin Prangley" userId="S::eprangley@nacdd.org::7f058b9a-f90a-4281-a8c6-5ba31926f190" providerId="AD" clId="Web-{D819760F-F9CA-51CC-03B4-CD888A713B33}" dt="2020-04-15T20:12:54.242" v="3607" actId="20577"/>
          <ac:spMkLst>
            <pc:docMk/>
            <pc:sldMk cId="46220986" sldId="265"/>
            <ac:spMk id="4" creationId="{54B89752-1F49-41D1-A904-BF406CECAF29}"/>
          </ac:spMkLst>
        </pc:spChg>
        <pc:spChg chg="mod">
          <ac:chgData name="Erin Prangley" userId="S::eprangley@nacdd.org::7f058b9a-f90a-4281-a8c6-5ba31926f190" providerId="AD" clId="Web-{D819760F-F9CA-51CC-03B4-CD888A713B33}" dt="2020-04-15T20:08:25.583" v="3545" actId="1076"/>
          <ac:spMkLst>
            <pc:docMk/>
            <pc:sldMk cId="46220986" sldId="265"/>
            <ac:spMk id="5" creationId="{5F74B59E-EDD6-4CC7-9F20-3917204EC298}"/>
          </ac:spMkLst>
        </pc:spChg>
        <pc:picChg chg="add mod">
          <ac:chgData name="Erin Prangley" userId="S::eprangley@nacdd.org::7f058b9a-f90a-4281-a8c6-5ba31926f190" providerId="AD" clId="Web-{D819760F-F9CA-51CC-03B4-CD888A713B33}" dt="2020-04-15T20:08:53.224" v="3549" actId="14100"/>
          <ac:picMkLst>
            <pc:docMk/>
            <pc:sldMk cId="46220986" sldId="265"/>
            <ac:picMk id="3" creationId="{1AD2F03D-AEEA-468C-AE40-2274B8DD06AC}"/>
          </ac:picMkLst>
        </pc:picChg>
        <pc:picChg chg="del">
          <ac:chgData name="Erin Prangley" userId="S::eprangley@nacdd.org::7f058b9a-f90a-4281-a8c6-5ba31926f190" providerId="AD" clId="Web-{D819760F-F9CA-51CC-03B4-CD888A713B33}" dt="2020-04-15T20:08:17.849" v="3543"/>
          <ac:picMkLst>
            <pc:docMk/>
            <pc:sldMk cId="46220986" sldId="265"/>
            <ac:picMk id="11" creationId="{17EF928A-36EB-4427-8289-68841DB15D43}"/>
          </ac:picMkLst>
        </pc:picChg>
      </pc:sldChg>
      <pc:sldChg chg="del">
        <pc:chgData name="Erin Prangley" userId="S::eprangley@nacdd.org::7f058b9a-f90a-4281-a8c6-5ba31926f190" providerId="AD" clId="Web-{D819760F-F9CA-51CC-03B4-CD888A713B33}" dt="2020-04-15T18:53:38.802" v="59"/>
        <pc:sldMkLst>
          <pc:docMk/>
          <pc:sldMk cId="1017763906" sldId="265"/>
        </pc:sldMkLst>
      </pc:sldChg>
      <pc:sldChg chg="del">
        <pc:chgData name="Erin Prangley" userId="S::eprangley@nacdd.org::7f058b9a-f90a-4281-a8c6-5ba31926f190" providerId="AD" clId="Web-{D819760F-F9CA-51CC-03B4-CD888A713B33}" dt="2020-04-15T18:53:38.771" v="52"/>
        <pc:sldMkLst>
          <pc:docMk/>
          <pc:sldMk cId="1451134027" sldId="266"/>
        </pc:sldMkLst>
      </pc:sldChg>
      <pc:sldChg chg="addSp delSp modSp add replId">
        <pc:chgData name="Erin Prangley" userId="S::eprangley@nacdd.org::7f058b9a-f90a-4281-a8c6-5ba31926f190" providerId="AD" clId="Web-{D819760F-F9CA-51CC-03B4-CD888A713B33}" dt="2020-04-15T20:13:19.008" v="3612" actId="20577"/>
        <pc:sldMkLst>
          <pc:docMk/>
          <pc:sldMk cId="1744286579" sldId="266"/>
        </pc:sldMkLst>
        <pc:spChg chg="mod">
          <ac:chgData name="Erin Prangley" userId="S::eprangley@nacdd.org::7f058b9a-f90a-4281-a8c6-5ba31926f190" providerId="AD" clId="Web-{D819760F-F9CA-51CC-03B4-CD888A713B33}" dt="2020-04-15T20:13:19.008" v="3612" actId="20577"/>
          <ac:spMkLst>
            <pc:docMk/>
            <pc:sldMk cId="1744286579" sldId="266"/>
            <ac:spMk id="4" creationId="{54B89752-1F49-41D1-A904-BF406CECAF29}"/>
          </ac:spMkLst>
        </pc:spChg>
        <pc:picChg chg="del">
          <ac:chgData name="Erin Prangley" userId="S::eprangley@nacdd.org::7f058b9a-f90a-4281-a8c6-5ba31926f190" providerId="AD" clId="Web-{D819760F-F9CA-51CC-03B4-CD888A713B33}" dt="2020-04-15T20:09:24.209" v="3552"/>
          <ac:picMkLst>
            <pc:docMk/>
            <pc:sldMk cId="1744286579" sldId="266"/>
            <ac:picMk id="3" creationId="{1AD2F03D-AEEA-468C-AE40-2274B8DD06AC}"/>
          </ac:picMkLst>
        </pc:picChg>
        <pc:picChg chg="add mod">
          <ac:chgData name="Erin Prangley" userId="S::eprangley@nacdd.org::7f058b9a-f90a-4281-a8c6-5ba31926f190" providerId="AD" clId="Web-{D819760F-F9CA-51CC-03B4-CD888A713B33}" dt="2020-04-15T20:09:52.897" v="3556" actId="14100"/>
          <ac:picMkLst>
            <pc:docMk/>
            <pc:sldMk cId="1744286579" sldId="266"/>
            <ac:picMk id="6" creationId="{A804F8C2-7EB9-47D6-BB97-887A063E0BC9}"/>
          </ac:picMkLst>
        </pc:picChg>
      </pc:sldChg>
      <pc:sldChg chg="add del replId">
        <pc:chgData name="Erin Prangley" userId="S::eprangley@nacdd.org::7f058b9a-f90a-4281-a8c6-5ba31926f190" providerId="AD" clId="Web-{D819760F-F9CA-51CC-03B4-CD888A713B33}" dt="2020-04-15T20:12:06.805" v="3599"/>
        <pc:sldMkLst>
          <pc:docMk/>
          <pc:sldMk cId="1743360301" sldId="267"/>
        </pc:sldMkLst>
      </pc:sldChg>
      <pc:sldChg chg="del">
        <pc:chgData name="Erin Prangley" userId="S::eprangley@nacdd.org::7f058b9a-f90a-4281-a8c6-5ba31926f190" providerId="AD" clId="Web-{D819760F-F9CA-51CC-03B4-CD888A713B33}" dt="2020-04-15T18:53:38.802" v="60"/>
        <pc:sldMkLst>
          <pc:docMk/>
          <pc:sldMk cId="3364588456" sldId="268"/>
        </pc:sldMkLst>
      </pc:sldChg>
      <pc:sldChg chg="del">
        <pc:chgData name="Erin Prangley" userId="S::eprangley@nacdd.org::7f058b9a-f90a-4281-a8c6-5ba31926f190" providerId="AD" clId="Web-{D819760F-F9CA-51CC-03B4-CD888A713B33}" dt="2020-04-15T18:53:38.786" v="54"/>
        <pc:sldMkLst>
          <pc:docMk/>
          <pc:sldMk cId="1596768698" sldId="269"/>
        </pc:sldMkLst>
      </pc:sldChg>
      <pc:sldChg chg="del">
        <pc:chgData name="Erin Prangley" userId="S::eprangley@nacdd.org::7f058b9a-f90a-4281-a8c6-5ba31926f190" providerId="AD" clId="Web-{D819760F-F9CA-51CC-03B4-CD888A713B33}" dt="2020-04-15T18:53:38.786" v="57"/>
        <pc:sldMkLst>
          <pc:docMk/>
          <pc:sldMk cId="1042273494" sldId="270"/>
        </pc:sldMkLst>
      </pc:sldChg>
      <pc:sldChg chg="del">
        <pc:chgData name="Erin Prangley" userId="S::eprangley@nacdd.org::7f058b9a-f90a-4281-a8c6-5ba31926f190" providerId="AD" clId="Web-{D819760F-F9CA-51CC-03B4-CD888A713B33}" dt="2020-04-15T18:53:38.755" v="44"/>
        <pc:sldMkLst>
          <pc:docMk/>
          <pc:sldMk cId="3389627817" sldId="273"/>
        </pc:sldMkLst>
      </pc:sldChg>
      <pc:sldChg chg="del">
        <pc:chgData name="Erin Prangley" userId="S::eprangley@nacdd.org::7f058b9a-f90a-4281-a8c6-5ba31926f190" providerId="AD" clId="Web-{D819760F-F9CA-51CC-03B4-CD888A713B33}" dt="2020-04-15T18:53:38.771" v="50"/>
        <pc:sldMkLst>
          <pc:docMk/>
          <pc:sldMk cId="2556659151" sldId="274"/>
        </pc:sldMkLst>
      </pc:sldChg>
      <pc:sldChg chg="del">
        <pc:chgData name="Erin Prangley" userId="S::eprangley@nacdd.org::7f058b9a-f90a-4281-a8c6-5ba31926f190" providerId="AD" clId="Web-{D819760F-F9CA-51CC-03B4-CD888A713B33}" dt="2020-04-15T18:53:38.755" v="48"/>
        <pc:sldMkLst>
          <pc:docMk/>
          <pc:sldMk cId="2394033091" sldId="275"/>
        </pc:sldMkLst>
      </pc:sldChg>
      <pc:sldChg chg="del">
        <pc:chgData name="Erin Prangley" userId="S::eprangley@nacdd.org::7f058b9a-f90a-4281-a8c6-5ba31926f190" providerId="AD" clId="Web-{D819760F-F9CA-51CC-03B4-CD888A713B33}" dt="2020-04-15T18:53:38.755" v="47"/>
        <pc:sldMkLst>
          <pc:docMk/>
          <pc:sldMk cId="1358249430" sldId="276"/>
        </pc:sldMkLst>
      </pc:sldChg>
      <pc:sldChg chg="del">
        <pc:chgData name="Erin Prangley" userId="S::eprangley@nacdd.org::7f058b9a-f90a-4281-a8c6-5ba31926f190" providerId="AD" clId="Web-{D819760F-F9CA-51CC-03B4-CD888A713B33}" dt="2020-04-15T18:53:38.786" v="55"/>
        <pc:sldMkLst>
          <pc:docMk/>
          <pc:sldMk cId="2979361" sldId="277"/>
        </pc:sldMkLst>
      </pc:sldChg>
      <pc:sldChg chg="del">
        <pc:chgData name="Erin Prangley" userId="S::eprangley@nacdd.org::7f058b9a-f90a-4281-a8c6-5ba31926f190" providerId="AD" clId="Web-{D819760F-F9CA-51CC-03B4-CD888A713B33}" dt="2020-04-15T18:53:38.771" v="51"/>
        <pc:sldMkLst>
          <pc:docMk/>
          <pc:sldMk cId="2216703408" sldId="279"/>
        </pc:sldMkLst>
      </pc:sldChg>
      <pc:sldChg chg="del">
        <pc:chgData name="Erin Prangley" userId="S::eprangley@nacdd.org::7f058b9a-f90a-4281-a8c6-5ba31926f190" providerId="AD" clId="Web-{D819760F-F9CA-51CC-03B4-CD888A713B33}" dt="2020-04-15T18:53:38.755" v="45"/>
        <pc:sldMkLst>
          <pc:docMk/>
          <pc:sldMk cId="3178233736" sldId="280"/>
        </pc:sldMkLst>
      </pc:sldChg>
      <pc:sldChg chg="del">
        <pc:chgData name="Erin Prangley" userId="S::eprangley@nacdd.org::7f058b9a-f90a-4281-a8c6-5ba31926f190" providerId="AD" clId="Web-{D819760F-F9CA-51CC-03B4-CD888A713B33}" dt="2020-04-15T18:53:38.755" v="46"/>
        <pc:sldMkLst>
          <pc:docMk/>
          <pc:sldMk cId="4135123071" sldId="281"/>
        </pc:sldMkLst>
      </pc:sldChg>
      <pc:sldChg chg="del">
        <pc:chgData name="Erin Prangley" userId="S::eprangley@nacdd.org::7f058b9a-f90a-4281-a8c6-5ba31926f190" providerId="AD" clId="Web-{D819760F-F9CA-51CC-03B4-CD888A713B33}" dt="2020-04-15T18:53:38.755" v="43"/>
        <pc:sldMkLst>
          <pc:docMk/>
          <pc:sldMk cId="2311287984" sldId="282"/>
        </pc:sldMkLst>
      </pc:sldChg>
      <pc:sldChg chg="del">
        <pc:chgData name="Erin Prangley" userId="S::eprangley@nacdd.org::7f058b9a-f90a-4281-a8c6-5ba31926f190" providerId="AD" clId="Web-{D819760F-F9CA-51CC-03B4-CD888A713B33}" dt="2020-04-15T18:53:38.755" v="42"/>
        <pc:sldMkLst>
          <pc:docMk/>
          <pc:sldMk cId="1398630238" sldId="283"/>
        </pc:sldMkLst>
      </pc:sldChg>
      <pc:sldChg chg="del">
        <pc:chgData name="Erin Prangley" userId="S::eprangley@nacdd.org::7f058b9a-f90a-4281-a8c6-5ba31926f190" providerId="AD" clId="Web-{D819760F-F9CA-51CC-03B4-CD888A713B33}" dt="2020-04-15T18:53:38.786" v="56"/>
        <pc:sldMkLst>
          <pc:docMk/>
          <pc:sldMk cId="1953310461" sldId="284"/>
        </pc:sldMkLst>
      </pc:sldChg>
      <pc:sldChg chg="del">
        <pc:chgData name="Erin Prangley" userId="S::eprangley@nacdd.org::7f058b9a-f90a-4281-a8c6-5ba31926f190" providerId="AD" clId="Web-{D819760F-F9CA-51CC-03B4-CD888A713B33}" dt="2020-04-15T18:53:38.755" v="41"/>
        <pc:sldMkLst>
          <pc:docMk/>
          <pc:sldMk cId="3510676609" sldId="285"/>
        </pc:sldMkLst>
      </pc:sldChg>
      <pc:sldChg chg="del">
        <pc:chgData name="Erin Prangley" userId="S::eprangley@nacdd.org::7f058b9a-f90a-4281-a8c6-5ba31926f190" providerId="AD" clId="Web-{D819760F-F9CA-51CC-03B4-CD888A713B33}" dt="2020-04-15T18:53:38.740" v="39"/>
        <pc:sldMkLst>
          <pc:docMk/>
          <pc:sldMk cId="4237772415" sldId="286"/>
        </pc:sldMkLst>
      </pc:sldChg>
      <pc:sldChg chg="del">
        <pc:chgData name="Erin Prangley" userId="S::eprangley@nacdd.org::7f058b9a-f90a-4281-a8c6-5ba31926f190" providerId="AD" clId="Web-{D819760F-F9CA-51CC-03B4-CD888A713B33}" dt="2020-04-15T18:53:38.771" v="49"/>
        <pc:sldMkLst>
          <pc:docMk/>
          <pc:sldMk cId="2842943766" sldId="287"/>
        </pc:sldMkLst>
      </pc:sldChg>
    </pc:docChg>
  </pc:docChgLst>
  <pc:docChgLst>
    <pc:chgData name="Erin Prangley" userId="S::eprangley@nacdd.org::7f058b9a-f90a-4281-a8c6-5ba31926f190" providerId="AD" clId="Web-{6D63E9E0-7C81-CAC1-9DAF-2D73739703AD}"/>
    <pc:docChg chg="modSld">
      <pc:chgData name="Erin Prangley" userId="S::eprangley@nacdd.org::7f058b9a-f90a-4281-a8c6-5ba31926f190" providerId="AD" clId="Web-{6D63E9E0-7C81-CAC1-9DAF-2D73739703AD}" dt="2020-04-30T17:03:06.819" v="345"/>
      <pc:docMkLst>
        <pc:docMk/>
      </pc:docMkLst>
      <pc:sldChg chg="modSp">
        <pc:chgData name="Erin Prangley" userId="S::eprangley@nacdd.org::7f058b9a-f90a-4281-a8c6-5ba31926f190" providerId="AD" clId="Web-{6D63E9E0-7C81-CAC1-9DAF-2D73739703AD}" dt="2020-04-30T16:50:21.642" v="2" actId="20577"/>
        <pc:sldMkLst>
          <pc:docMk/>
          <pc:sldMk cId="1731942061" sldId="256"/>
        </pc:sldMkLst>
        <pc:spChg chg="mod">
          <ac:chgData name="Erin Prangley" userId="S::eprangley@nacdd.org::7f058b9a-f90a-4281-a8c6-5ba31926f190" providerId="AD" clId="Web-{6D63E9E0-7C81-CAC1-9DAF-2D73739703AD}" dt="2020-04-30T16:50:21.642" v="2" actId="20577"/>
          <ac:spMkLst>
            <pc:docMk/>
            <pc:sldMk cId="1731942061" sldId="256"/>
            <ac:spMk id="2" creationId="{00000000-0000-0000-0000-000000000000}"/>
          </ac:spMkLst>
        </pc:spChg>
      </pc:sldChg>
      <pc:sldChg chg="modSp modNotes">
        <pc:chgData name="Erin Prangley" userId="S::eprangley@nacdd.org::7f058b9a-f90a-4281-a8c6-5ba31926f190" providerId="AD" clId="Web-{6D63E9E0-7C81-CAC1-9DAF-2D73739703AD}" dt="2020-04-30T17:02:54.053" v="343"/>
        <pc:sldMkLst>
          <pc:docMk/>
          <pc:sldMk cId="911751052" sldId="257"/>
        </pc:sldMkLst>
        <pc:spChg chg="mod">
          <ac:chgData name="Erin Prangley" userId="S::eprangley@nacdd.org::7f058b9a-f90a-4281-a8c6-5ba31926f190" providerId="AD" clId="Web-{6D63E9E0-7C81-CAC1-9DAF-2D73739703AD}" dt="2020-04-30T17:01:43.334" v="334" actId="20577"/>
          <ac:spMkLst>
            <pc:docMk/>
            <pc:sldMk cId="911751052" sldId="257"/>
            <ac:spMk id="5" creationId="{5F74B59E-EDD6-4CC7-9F20-3917204EC298}"/>
          </ac:spMkLst>
        </pc:spChg>
      </pc:sldChg>
      <pc:sldChg chg="modSp modNotes">
        <pc:chgData name="Erin Prangley" userId="S::eprangley@nacdd.org::7f058b9a-f90a-4281-a8c6-5ba31926f190" providerId="AD" clId="Web-{6D63E9E0-7C81-CAC1-9DAF-2D73739703AD}" dt="2020-04-30T17:03:06.819" v="345"/>
        <pc:sldMkLst>
          <pc:docMk/>
          <pc:sldMk cId="2145395452" sldId="267"/>
        </pc:sldMkLst>
        <pc:spChg chg="mod">
          <ac:chgData name="Erin Prangley" userId="S::eprangley@nacdd.org::7f058b9a-f90a-4281-a8c6-5ba31926f190" providerId="AD" clId="Web-{6D63E9E0-7C81-CAC1-9DAF-2D73739703AD}" dt="2020-04-30T17:02:33.975" v="340" actId="20577"/>
          <ac:spMkLst>
            <pc:docMk/>
            <pc:sldMk cId="2145395452" sldId="267"/>
            <ac:spMk id="5" creationId="{5F74B59E-EDD6-4CC7-9F20-3917204EC298}"/>
          </ac:spMkLst>
        </pc:spChg>
      </pc:sldChg>
    </pc:docChg>
  </pc:docChgLst>
  <pc:docChgLst>
    <pc:chgData name="Erin Prangley" userId="S::eprangley@nacdd.org::7f058b9a-f90a-4281-a8c6-5ba31926f190" providerId="AD" clId="Web-{3DD2C6DE-A51F-2F22-BE60-AAC0BE59F81A}"/>
    <pc:docChg chg="modSld">
      <pc:chgData name="Erin Prangley" userId="S::eprangley@nacdd.org::7f058b9a-f90a-4281-a8c6-5ba31926f190" providerId="AD" clId="Web-{3DD2C6DE-A51F-2F22-BE60-AAC0BE59F81A}" dt="2020-04-17T18:08:34.367" v="78" actId="20577"/>
      <pc:docMkLst>
        <pc:docMk/>
      </pc:docMkLst>
      <pc:sldChg chg="modSp">
        <pc:chgData name="Erin Prangley" userId="S::eprangley@nacdd.org::7f058b9a-f90a-4281-a8c6-5ba31926f190" providerId="AD" clId="Web-{3DD2C6DE-A51F-2F22-BE60-AAC0BE59F81A}" dt="2020-04-17T18:08:34.367" v="77" actId="20577"/>
        <pc:sldMkLst>
          <pc:docMk/>
          <pc:sldMk cId="1841951974" sldId="263"/>
        </pc:sldMkLst>
        <pc:spChg chg="mod">
          <ac:chgData name="Erin Prangley" userId="S::eprangley@nacdd.org::7f058b9a-f90a-4281-a8c6-5ba31926f190" providerId="AD" clId="Web-{3DD2C6DE-A51F-2F22-BE60-AAC0BE59F81A}" dt="2020-04-17T18:08:34.367" v="77" actId="20577"/>
          <ac:spMkLst>
            <pc:docMk/>
            <pc:sldMk cId="1841951974" sldId="263"/>
            <ac:spMk id="2" creationId="{F51DEB5E-EF96-4901-B483-9ECFE5473AA4}"/>
          </ac:spMkLst>
        </pc:spChg>
      </pc:sldChg>
    </pc:docChg>
  </pc:docChgLst>
  <pc:docChgLst>
    <pc:chgData clId="Web-{D819760F-F9CA-51CC-03B4-CD888A713B33}"/>
    <pc:docChg chg="modSld">
      <pc:chgData name="" userId="" providerId="" clId="Web-{D819760F-F9CA-51CC-03B4-CD888A713B33}" dt="2020-04-15T18:52:38.705" v="0"/>
      <pc:docMkLst>
        <pc:docMk/>
      </pc:docMkLst>
      <pc:sldChg chg="modNotes">
        <pc:chgData name="" userId="" providerId="" clId="Web-{D819760F-F9CA-51CC-03B4-CD888A713B33}" dt="2020-04-15T18:52:38.705" v="0"/>
        <pc:sldMkLst>
          <pc:docMk/>
          <pc:sldMk cId="1731942061" sldId="256"/>
        </pc:sldMkLst>
      </pc:sldChg>
    </pc:docChg>
  </pc:docChgLst>
  <pc:docChgLst>
    <pc:chgData name="Erin Prangley" userId="S::eprangley@nacdd.org::7f058b9a-f90a-4281-a8c6-5ba31926f190" providerId="AD" clId="Web-{0711AFCA-D5B5-34B4-480B-031763E9ADB2}"/>
    <pc:docChg chg="addSld delSld modSld sldOrd">
      <pc:chgData name="Erin Prangley" userId="S::eprangley@nacdd.org::7f058b9a-f90a-4281-a8c6-5ba31926f190" providerId="AD" clId="Web-{0711AFCA-D5B5-34B4-480B-031763E9ADB2}" dt="2020-04-22T21:20:25.034" v="2143"/>
      <pc:docMkLst>
        <pc:docMk/>
      </pc:docMkLst>
      <pc:sldChg chg="modSp">
        <pc:chgData name="Erin Prangley" userId="S::eprangley@nacdd.org::7f058b9a-f90a-4281-a8c6-5ba31926f190" providerId="AD" clId="Web-{0711AFCA-D5B5-34B4-480B-031763E9ADB2}" dt="2020-04-22T18:29:15.935" v="3" actId="20577"/>
        <pc:sldMkLst>
          <pc:docMk/>
          <pc:sldMk cId="1731942061" sldId="256"/>
        </pc:sldMkLst>
        <pc:spChg chg="mod">
          <ac:chgData name="Erin Prangley" userId="S::eprangley@nacdd.org::7f058b9a-f90a-4281-a8c6-5ba31926f190" providerId="AD" clId="Web-{0711AFCA-D5B5-34B4-480B-031763E9ADB2}" dt="2020-04-22T18:29:15.935" v="3" actId="20577"/>
          <ac:spMkLst>
            <pc:docMk/>
            <pc:sldMk cId="1731942061" sldId="256"/>
            <ac:spMk id="2" creationId="{00000000-0000-0000-0000-000000000000}"/>
          </ac:spMkLst>
        </pc:spChg>
      </pc:sldChg>
      <pc:sldChg chg="modSp modNotes">
        <pc:chgData name="Erin Prangley" userId="S::eprangley@nacdd.org::7f058b9a-f90a-4281-a8c6-5ba31926f190" providerId="AD" clId="Web-{0711AFCA-D5B5-34B4-480B-031763E9ADB2}" dt="2020-04-22T21:20:00.455" v="2139"/>
        <pc:sldMkLst>
          <pc:docMk/>
          <pc:sldMk cId="911751052" sldId="257"/>
        </pc:sldMkLst>
        <pc:spChg chg="mod">
          <ac:chgData name="Erin Prangley" userId="S::eprangley@nacdd.org::7f058b9a-f90a-4281-a8c6-5ba31926f190" providerId="AD" clId="Web-{0711AFCA-D5B5-34B4-480B-031763E9ADB2}" dt="2020-04-22T21:17:47.728" v="2081" actId="1076"/>
          <ac:spMkLst>
            <pc:docMk/>
            <pc:sldMk cId="911751052" sldId="257"/>
            <ac:spMk id="4" creationId="{54B89752-1F49-41D1-A904-BF406CECAF29}"/>
          </ac:spMkLst>
        </pc:spChg>
        <pc:spChg chg="mod">
          <ac:chgData name="Erin Prangley" userId="S::eprangley@nacdd.org::7f058b9a-f90a-4281-a8c6-5ba31926f190" providerId="AD" clId="Web-{0711AFCA-D5B5-34B4-480B-031763E9ADB2}" dt="2020-04-22T21:19:52.345" v="2137" actId="20577"/>
          <ac:spMkLst>
            <pc:docMk/>
            <pc:sldMk cId="911751052" sldId="257"/>
            <ac:spMk id="5" creationId="{5F74B59E-EDD6-4CC7-9F20-3917204EC298}"/>
          </ac:spMkLst>
        </pc:spChg>
      </pc:sldChg>
      <pc:sldChg chg="del">
        <pc:chgData name="Erin Prangley" userId="S::eprangley@nacdd.org::7f058b9a-f90a-4281-a8c6-5ba31926f190" providerId="AD" clId="Web-{0711AFCA-D5B5-34B4-480B-031763E9ADB2}" dt="2020-04-22T19:57:22.064" v="1949"/>
        <pc:sldMkLst>
          <pc:docMk/>
          <pc:sldMk cId="3207180844" sldId="259"/>
        </pc:sldMkLst>
      </pc:sldChg>
      <pc:sldChg chg="modSp ord modNotes">
        <pc:chgData name="Erin Prangley" userId="S::eprangley@nacdd.org::7f058b9a-f90a-4281-a8c6-5ba31926f190" providerId="AD" clId="Web-{0711AFCA-D5B5-34B4-480B-031763E9ADB2}" dt="2020-04-22T21:20:18.940" v="2142"/>
        <pc:sldMkLst>
          <pc:docMk/>
          <pc:sldMk cId="929192089" sldId="261"/>
        </pc:sldMkLst>
        <pc:spChg chg="mod">
          <ac:chgData name="Erin Prangley" userId="S::eprangley@nacdd.org::7f058b9a-f90a-4281-a8c6-5ba31926f190" providerId="AD" clId="Web-{0711AFCA-D5B5-34B4-480B-031763E9ADB2}" dt="2020-04-22T19:54:17.868" v="1940" actId="20577"/>
          <ac:spMkLst>
            <pc:docMk/>
            <pc:sldMk cId="929192089" sldId="261"/>
            <ac:spMk id="2" creationId="{5CCB2398-CD3F-4F00-A4A4-802E24E6C2EA}"/>
          </ac:spMkLst>
        </pc:spChg>
        <pc:spChg chg="mod">
          <ac:chgData name="Erin Prangley" userId="S::eprangley@nacdd.org::7f058b9a-f90a-4281-a8c6-5ba31926f190" providerId="AD" clId="Web-{0711AFCA-D5B5-34B4-480B-031763E9ADB2}" dt="2020-04-22T19:47:27.600" v="1528" actId="1076"/>
          <ac:spMkLst>
            <pc:docMk/>
            <pc:sldMk cId="929192089" sldId="261"/>
            <ac:spMk id="4" creationId="{54B89752-1F49-41D1-A904-BF406CECAF29}"/>
          </ac:spMkLst>
        </pc:spChg>
      </pc:sldChg>
      <pc:sldChg chg="addSp modSp del">
        <pc:chgData name="Erin Prangley" userId="S::eprangley@nacdd.org::7f058b9a-f90a-4281-a8c6-5ba31926f190" providerId="AD" clId="Web-{0711AFCA-D5B5-34B4-480B-031763E9ADB2}" dt="2020-04-22T19:57:16.500" v="1948"/>
        <pc:sldMkLst>
          <pc:docMk/>
          <pc:sldMk cId="1287865486" sldId="262"/>
        </pc:sldMkLst>
        <pc:spChg chg="add mod">
          <ac:chgData name="Erin Prangley" userId="S::eprangley@nacdd.org::7f058b9a-f90a-4281-a8c6-5ba31926f190" providerId="AD" clId="Web-{0711AFCA-D5B5-34B4-480B-031763E9ADB2}" dt="2020-04-22T19:41:11.100" v="1257" actId="20577"/>
          <ac:spMkLst>
            <pc:docMk/>
            <pc:sldMk cId="1287865486" sldId="262"/>
            <ac:spMk id="2" creationId="{89C83154-87B6-482E-8AA0-FADA3E1ECFA3}"/>
          </ac:spMkLst>
        </pc:spChg>
        <pc:spChg chg="mod">
          <ac:chgData name="Erin Prangley" userId="S::eprangley@nacdd.org::7f058b9a-f90a-4281-a8c6-5ba31926f190" providerId="AD" clId="Web-{0711AFCA-D5B5-34B4-480B-031763E9ADB2}" dt="2020-04-22T19:46:39.442" v="1506" actId="20577"/>
          <ac:spMkLst>
            <pc:docMk/>
            <pc:sldMk cId="1287865486" sldId="262"/>
            <ac:spMk id="4" creationId="{54B89752-1F49-41D1-A904-BF406CECAF29}"/>
          </ac:spMkLst>
        </pc:spChg>
        <pc:spChg chg="mod">
          <ac:chgData name="Erin Prangley" userId="S::eprangley@nacdd.org::7f058b9a-f90a-4281-a8c6-5ba31926f190" providerId="AD" clId="Web-{0711AFCA-D5B5-34B4-480B-031763E9ADB2}" dt="2020-04-22T19:14:30.125" v="13" actId="20577"/>
          <ac:spMkLst>
            <pc:docMk/>
            <pc:sldMk cId="1287865486" sldId="262"/>
            <ac:spMk id="5" creationId="{5F74B59E-EDD6-4CC7-9F20-3917204EC298}"/>
          </ac:spMkLst>
        </pc:spChg>
      </pc:sldChg>
      <pc:sldChg chg="modSp modNotes">
        <pc:chgData name="Erin Prangley" userId="S::eprangley@nacdd.org::7f058b9a-f90a-4281-a8c6-5ba31926f190" providerId="AD" clId="Web-{0711AFCA-D5B5-34B4-480B-031763E9ADB2}" dt="2020-04-22T21:20:25.034" v="2143"/>
        <pc:sldMkLst>
          <pc:docMk/>
          <pc:sldMk cId="1841951974" sldId="263"/>
        </pc:sldMkLst>
        <pc:spChg chg="mod">
          <ac:chgData name="Erin Prangley" userId="S::eprangley@nacdd.org::7f058b9a-f90a-4281-a8c6-5ba31926f190" providerId="AD" clId="Web-{0711AFCA-D5B5-34B4-480B-031763E9ADB2}" dt="2020-04-22T19:18:32.964" v="448" actId="20577"/>
          <ac:spMkLst>
            <pc:docMk/>
            <pc:sldMk cId="1841951974" sldId="263"/>
            <ac:spMk id="2" creationId="{F51DEB5E-EF96-4901-B483-9ECFE5473AA4}"/>
          </ac:spMkLst>
        </pc:spChg>
      </pc:sldChg>
      <pc:sldChg chg="del">
        <pc:chgData name="Erin Prangley" userId="S::eprangley@nacdd.org::7f058b9a-f90a-4281-a8c6-5ba31926f190" providerId="AD" clId="Web-{0711AFCA-D5B5-34B4-480B-031763E9ADB2}" dt="2020-04-22T19:59:46.194" v="1952"/>
        <pc:sldMkLst>
          <pc:docMk/>
          <pc:sldMk cId="3352665764" sldId="264"/>
        </pc:sldMkLst>
      </pc:sldChg>
      <pc:sldChg chg="del">
        <pc:chgData name="Erin Prangley" userId="S::eprangley@nacdd.org::7f058b9a-f90a-4281-a8c6-5ba31926f190" providerId="AD" clId="Web-{0711AFCA-D5B5-34B4-480B-031763E9ADB2}" dt="2020-04-22T19:57:31.329" v="1950"/>
        <pc:sldMkLst>
          <pc:docMk/>
          <pc:sldMk cId="46220986" sldId="265"/>
        </pc:sldMkLst>
      </pc:sldChg>
      <pc:sldChg chg="del">
        <pc:chgData name="Erin Prangley" userId="S::eprangley@nacdd.org::7f058b9a-f90a-4281-a8c6-5ba31926f190" providerId="AD" clId="Web-{0711AFCA-D5B5-34B4-480B-031763E9ADB2}" dt="2020-04-22T19:57:35.579" v="1951"/>
        <pc:sldMkLst>
          <pc:docMk/>
          <pc:sldMk cId="1744286579" sldId="266"/>
        </pc:sldMkLst>
      </pc:sldChg>
      <pc:sldChg chg="modSp add replId modNotes">
        <pc:chgData name="Erin Prangley" userId="S::eprangley@nacdd.org::7f058b9a-f90a-4281-a8c6-5ba31926f190" providerId="AD" clId="Web-{0711AFCA-D5B5-34B4-480B-031763E9ADB2}" dt="2020-04-22T21:20:05.767" v="2140"/>
        <pc:sldMkLst>
          <pc:docMk/>
          <pc:sldMk cId="2145395452" sldId="267"/>
        </pc:sldMkLst>
        <pc:spChg chg="mod">
          <ac:chgData name="Erin Prangley" userId="S::eprangley@nacdd.org::7f058b9a-f90a-4281-a8c6-5ba31926f190" providerId="AD" clId="Web-{0711AFCA-D5B5-34B4-480B-031763E9ADB2}" dt="2020-04-22T19:45:57.065" v="1494" actId="14100"/>
          <ac:spMkLst>
            <pc:docMk/>
            <pc:sldMk cId="2145395452" sldId="267"/>
            <ac:spMk id="5" creationId="{5F74B59E-EDD6-4CC7-9F20-3917204EC298}"/>
          </ac:spMkLst>
        </pc:spChg>
      </pc:sldChg>
    </pc:docChg>
  </pc:docChgLst>
  <pc:docChgLst>
    <pc:chgData name="Erin Prangley" userId="S::eprangley@nacdd.org::7f058b9a-f90a-4281-a8c6-5ba31926f190" providerId="AD" clId="Web-{32067CD1-933C-CC1D-B266-5CF3B470BAAE}"/>
    <pc:docChg chg="addSld modSld sldOrd">
      <pc:chgData name="Erin Prangley" userId="S::eprangley@nacdd.org::7f058b9a-f90a-4281-a8c6-5ba31926f190" providerId="AD" clId="Web-{32067CD1-933C-CC1D-B266-5CF3B470BAAE}" dt="2020-04-30T20:01:35.937" v="3447" actId="20577"/>
      <pc:docMkLst>
        <pc:docMk/>
      </pc:docMkLst>
      <pc:sldChg chg="modSp modNotes">
        <pc:chgData name="Erin Prangley" userId="S::eprangley@nacdd.org::7f058b9a-f90a-4281-a8c6-5ba31926f190" providerId="AD" clId="Web-{32067CD1-933C-CC1D-B266-5CF3B470BAAE}" dt="2020-04-30T20:01:33.515" v="3446" actId="20577"/>
        <pc:sldMkLst>
          <pc:docMk/>
          <pc:sldMk cId="911751052" sldId="257"/>
        </pc:sldMkLst>
        <pc:spChg chg="mod">
          <ac:chgData name="Erin Prangley" userId="S::eprangley@nacdd.org::7f058b9a-f90a-4281-a8c6-5ba31926f190" providerId="AD" clId="Web-{32067CD1-933C-CC1D-B266-5CF3B470BAAE}" dt="2020-04-30T20:01:33.515" v="3446" actId="20577"/>
          <ac:spMkLst>
            <pc:docMk/>
            <pc:sldMk cId="911751052" sldId="257"/>
            <ac:spMk id="5" creationId="{5F74B59E-EDD6-4CC7-9F20-3917204EC298}"/>
          </ac:spMkLst>
        </pc:spChg>
      </pc:sldChg>
      <pc:sldChg chg="addSp delSp modSp ord modNotes">
        <pc:chgData name="Erin Prangley" userId="S::eprangley@nacdd.org::7f058b9a-f90a-4281-a8c6-5ba31926f190" providerId="AD" clId="Web-{32067CD1-933C-CC1D-B266-5CF3B470BAAE}" dt="2020-04-30T19:46:40.880" v="3023" actId="1076"/>
        <pc:sldMkLst>
          <pc:docMk/>
          <pc:sldMk cId="929192089" sldId="261"/>
        </pc:sldMkLst>
        <pc:spChg chg="add mod">
          <ac:chgData name="Erin Prangley" userId="S::eprangley@nacdd.org::7f058b9a-f90a-4281-a8c6-5ba31926f190" providerId="AD" clId="Web-{32067CD1-933C-CC1D-B266-5CF3B470BAAE}" dt="2020-04-30T19:46:40.880" v="3023" actId="1076"/>
          <ac:spMkLst>
            <pc:docMk/>
            <pc:sldMk cId="929192089" sldId="261"/>
            <ac:spMk id="2" creationId="{010AD151-D55A-4245-899F-2BF953E6D6FD}"/>
          </ac:spMkLst>
        </pc:spChg>
        <pc:spChg chg="del mod">
          <ac:chgData name="Erin Prangley" userId="S::eprangley@nacdd.org::7f058b9a-f90a-4281-a8c6-5ba31926f190" providerId="AD" clId="Web-{32067CD1-933C-CC1D-B266-5CF3B470BAAE}" dt="2020-04-30T18:58:59.013" v="1483"/>
          <ac:spMkLst>
            <pc:docMk/>
            <pc:sldMk cId="929192089" sldId="261"/>
            <ac:spMk id="2" creationId="{5CCB2398-CD3F-4F00-A4A4-802E24E6C2EA}"/>
          </ac:spMkLst>
        </pc:spChg>
        <pc:spChg chg="mod">
          <ac:chgData name="Erin Prangley" userId="S::eprangley@nacdd.org::7f058b9a-f90a-4281-a8c6-5ba31926f190" providerId="AD" clId="Web-{32067CD1-933C-CC1D-B266-5CF3B470BAAE}" dt="2020-04-30T18:59:34.156" v="1506" actId="14100"/>
          <ac:spMkLst>
            <pc:docMk/>
            <pc:sldMk cId="929192089" sldId="261"/>
            <ac:spMk id="4" creationId="{54B89752-1F49-41D1-A904-BF406CECAF29}"/>
          </ac:spMkLst>
        </pc:spChg>
      </pc:sldChg>
      <pc:sldChg chg="modSp ord modNotes">
        <pc:chgData name="Erin Prangley" userId="S::eprangley@nacdd.org::7f058b9a-f90a-4281-a8c6-5ba31926f190" providerId="AD" clId="Web-{32067CD1-933C-CC1D-B266-5CF3B470BAAE}" dt="2020-04-30T19:46:56.974" v="3024"/>
        <pc:sldMkLst>
          <pc:docMk/>
          <pc:sldMk cId="1841951974" sldId="263"/>
        </pc:sldMkLst>
        <pc:spChg chg="mod">
          <ac:chgData name="Erin Prangley" userId="S::eprangley@nacdd.org::7f058b9a-f90a-4281-a8c6-5ba31926f190" providerId="AD" clId="Web-{32067CD1-933C-CC1D-B266-5CF3B470BAAE}" dt="2020-04-30T19:34:10.218" v="2260" actId="20577"/>
          <ac:spMkLst>
            <pc:docMk/>
            <pc:sldMk cId="1841951974" sldId="263"/>
            <ac:spMk id="2" creationId="{F51DEB5E-EF96-4901-B483-9ECFE5473AA4}"/>
          </ac:spMkLst>
        </pc:spChg>
        <pc:spChg chg="mod">
          <ac:chgData name="Erin Prangley" userId="S::eprangley@nacdd.org::7f058b9a-f90a-4281-a8c6-5ba31926f190" providerId="AD" clId="Web-{32067CD1-933C-CC1D-B266-5CF3B470BAAE}" dt="2020-04-30T19:01:51.613" v="1672" actId="20577"/>
          <ac:spMkLst>
            <pc:docMk/>
            <pc:sldMk cId="1841951974" sldId="263"/>
            <ac:spMk id="4" creationId="{54B89752-1F49-41D1-A904-BF406CECAF29}"/>
          </ac:spMkLst>
        </pc:spChg>
      </pc:sldChg>
      <pc:sldChg chg="addSp delSp modSp mod ord setBg">
        <pc:chgData name="Erin Prangley" userId="S::eprangley@nacdd.org::7f058b9a-f90a-4281-a8c6-5ba31926f190" providerId="AD" clId="Web-{32067CD1-933C-CC1D-B266-5CF3B470BAAE}" dt="2020-04-30T18:58:29.840" v="1478" actId="20577"/>
        <pc:sldMkLst>
          <pc:docMk/>
          <pc:sldMk cId="2145395452" sldId="267"/>
        </pc:sldMkLst>
        <pc:spChg chg="mod">
          <ac:chgData name="Erin Prangley" userId="S::eprangley@nacdd.org::7f058b9a-f90a-4281-a8c6-5ba31926f190" providerId="AD" clId="Web-{32067CD1-933C-CC1D-B266-5CF3B470BAAE}" dt="2020-04-30T18:28:15.649" v="1043"/>
          <ac:spMkLst>
            <pc:docMk/>
            <pc:sldMk cId="2145395452" sldId="267"/>
            <ac:spMk id="4" creationId="{54B89752-1F49-41D1-A904-BF406CECAF29}"/>
          </ac:spMkLst>
        </pc:spChg>
        <pc:spChg chg="mod">
          <ac:chgData name="Erin Prangley" userId="S::eprangley@nacdd.org::7f058b9a-f90a-4281-a8c6-5ba31926f190" providerId="AD" clId="Web-{32067CD1-933C-CC1D-B266-5CF3B470BAAE}" dt="2020-04-30T18:34:41.928" v="1083" actId="20577"/>
          <ac:spMkLst>
            <pc:docMk/>
            <pc:sldMk cId="2145395452" sldId="267"/>
            <ac:spMk id="5" creationId="{5F74B59E-EDD6-4CC7-9F20-3917204EC298}"/>
          </ac:spMkLst>
        </pc:spChg>
        <pc:spChg chg="add mod">
          <ac:chgData name="Erin Prangley" userId="S::eprangley@nacdd.org::7f058b9a-f90a-4281-a8c6-5ba31926f190" providerId="AD" clId="Web-{32067CD1-933C-CC1D-B266-5CF3B470BAAE}" dt="2020-04-30T18:58:29.840" v="1478" actId="20577"/>
          <ac:spMkLst>
            <pc:docMk/>
            <pc:sldMk cId="2145395452" sldId="267"/>
            <ac:spMk id="6" creationId="{722F691B-7785-4E2A-A933-6E99BF0C1CAD}"/>
          </ac:spMkLst>
        </pc:spChg>
        <pc:spChg chg="add">
          <ac:chgData name="Erin Prangley" userId="S::eprangley@nacdd.org::7f058b9a-f90a-4281-a8c6-5ba31926f190" providerId="AD" clId="Web-{32067CD1-933C-CC1D-B266-5CF3B470BAAE}" dt="2020-04-30T18:28:15.649" v="1043"/>
          <ac:spMkLst>
            <pc:docMk/>
            <pc:sldMk cId="2145395452" sldId="267"/>
            <ac:spMk id="10" creationId="{F4C0B10B-D2C4-4A54-AFAD-3D27DF88BB37}"/>
          </ac:spMkLst>
        </pc:spChg>
        <pc:grpChg chg="add">
          <ac:chgData name="Erin Prangley" userId="S::eprangley@nacdd.org::7f058b9a-f90a-4281-a8c6-5ba31926f190" providerId="AD" clId="Web-{32067CD1-933C-CC1D-B266-5CF3B470BAAE}" dt="2020-04-30T18:28:15.649" v="1043"/>
          <ac:grpSpMkLst>
            <pc:docMk/>
            <pc:sldMk cId="2145395452" sldId="267"/>
            <ac:grpSpMk id="12" creationId="{B6BADB90-C74B-40D6-86DC-503F65FCE8DC}"/>
          </ac:grpSpMkLst>
        </pc:grpChg>
        <pc:picChg chg="add del mod">
          <ac:chgData name="Erin Prangley" userId="S::eprangley@nacdd.org::7f058b9a-f90a-4281-a8c6-5ba31926f190" providerId="AD" clId="Web-{32067CD1-933C-CC1D-B266-5CF3B470BAAE}" dt="2020-04-30T18:29:04.338" v="1052"/>
          <ac:picMkLst>
            <pc:docMk/>
            <pc:sldMk cId="2145395452" sldId="267"/>
            <ac:picMk id="2" creationId="{1AEF496F-10A4-4E70-8A5A-DF7903173311}"/>
          </ac:picMkLst>
        </pc:picChg>
      </pc:sldChg>
      <pc:sldChg chg="addSp delSp modSp add replId">
        <pc:chgData name="Erin Prangley" userId="S::eprangley@nacdd.org::7f058b9a-f90a-4281-a8c6-5ba31926f190" providerId="AD" clId="Web-{32067CD1-933C-CC1D-B266-5CF3B470BAAE}" dt="2020-04-30T18:48:10.520" v="1173"/>
        <pc:sldMkLst>
          <pc:docMk/>
          <pc:sldMk cId="3122343281" sldId="268"/>
        </pc:sldMkLst>
        <pc:spChg chg="del mod">
          <ac:chgData name="Erin Prangley" userId="S::eprangley@nacdd.org::7f058b9a-f90a-4281-a8c6-5ba31926f190" providerId="AD" clId="Web-{32067CD1-933C-CC1D-B266-5CF3B470BAAE}" dt="2020-04-30T18:30:03.965" v="1057"/>
          <ac:spMkLst>
            <pc:docMk/>
            <pc:sldMk cId="3122343281" sldId="268"/>
            <ac:spMk id="5" creationId="{5F74B59E-EDD6-4CC7-9F20-3917204EC298}"/>
          </ac:spMkLst>
        </pc:spChg>
        <pc:spChg chg="add del mod">
          <ac:chgData name="Erin Prangley" userId="S::eprangley@nacdd.org::7f058b9a-f90a-4281-a8c6-5ba31926f190" providerId="AD" clId="Web-{32067CD1-933C-CC1D-B266-5CF3B470BAAE}" dt="2020-04-30T18:48:10.520" v="1173"/>
          <ac:spMkLst>
            <pc:docMk/>
            <pc:sldMk cId="3122343281" sldId="268"/>
            <ac:spMk id="8" creationId="{1680F2DF-399F-42F2-B4C5-79E20DA6DCEE}"/>
          </ac:spMkLst>
        </pc:spChg>
        <pc:spChg chg="add mod">
          <ac:chgData name="Erin Prangley" userId="S::eprangley@nacdd.org::7f058b9a-f90a-4281-a8c6-5ba31926f190" providerId="AD" clId="Web-{32067CD1-933C-CC1D-B266-5CF3B470BAAE}" dt="2020-04-30T18:38:54.094" v="1132" actId="1076"/>
          <ac:spMkLst>
            <pc:docMk/>
            <pc:sldMk cId="3122343281" sldId="268"/>
            <ac:spMk id="9" creationId="{EA4BFB7D-5831-4955-A35A-D05A7067C1B4}"/>
          </ac:spMkLst>
        </pc:spChg>
        <pc:picChg chg="add del mod">
          <ac:chgData name="Erin Prangley" userId="S::eprangley@nacdd.org::7f058b9a-f90a-4281-a8c6-5ba31926f190" providerId="AD" clId="Web-{32067CD1-933C-CC1D-B266-5CF3B470BAAE}" dt="2020-04-30T18:33:55.114" v="1076"/>
          <ac:picMkLst>
            <pc:docMk/>
            <pc:sldMk cId="3122343281" sldId="268"/>
            <ac:picMk id="2" creationId="{AF801BB1-E47D-4445-B0C6-3B8D50995ED0}"/>
          </ac:picMkLst>
        </pc:picChg>
        <pc:picChg chg="add mod">
          <ac:chgData name="Erin Prangley" userId="S::eprangley@nacdd.org::7f058b9a-f90a-4281-a8c6-5ba31926f190" providerId="AD" clId="Web-{32067CD1-933C-CC1D-B266-5CF3B470BAAE}" dt="2020-04-30T18:35:00.413" v="1087" actId="1076"/>
          <ac:picMkLst>
            <pc:docMk/>
            <pc:sldMk cId="3122343281" sldId="268"/>
            <ac:picMk id="6" creationId="{6FECA139-39FF-4BF3-95B7-45C6228AA989}"/>
          </ac:picMkLst>
        </pc:picChg>
      </pc:sldChg>
      <pc:sldChg chg="addSp delSp modSp add replId">
        <pc:chgData name="Erin Prangley" userId="S::eprangley@nacdd.org::7f058b9a-f90a-4281-a8c6-5ba31926f190" providerId="AD" clId="Web-{32067CD1-933C-CC1D-B266-5CF3B470BAAE}" dt="2020-04-30T18:39:05.266" v="1133"/>
        <pc:sldMkLst>
          <pc:docMk/>
          <pc:sldMk cId="2641528515" sldId="269"/>
        </pc:sldMkLst>
        <pc:spChg chg="add">
          <ac:chgData name="Erin Prangley" userId="S::eprangley@nacdd.org::7f058b9a-f90a-4281-a8c6-5ba31926f190" providerId="AD" clId="Web-{32067CD1-933C-CC1D-B266-5CF3B470BAAE}" dt="2020-04-30T18:39:05.266" v="1133"/>
          <ac:spMkLst>
            <pc:docMk/>
            <pc:sldMk cId="2641528515" sldId="269"/>
            <ac:spMk id="6" creationId="{CC3CAE98-4E0D-4DE4-BBDC-2DE3B92BB7D4}"/>
          </ac:spMkLst>
        </pc:spChg>
        <pc:picChg chg="del">
          <ac:chgData name="Erin Prangley" userId="S::eprangley@nacdd.org::7f058b9a-f90a-4281-a8c6-5ba31926f190" providerId="AD" clId="Web-{32067CD1-933C-CC1D-B266-5CF3B470BAAE}" dt="2020-04-30T18:31:28.171" v="1063"/>
          <ac:picMkLst>
            <pc:docMk/>
            <pc:sldMk cId="2641528515" sldId="269"/>
            <ac:picMk id="2" creationId="{AF801BB1-E47D-4445-B0C6-3B8D50995ED0}"/>
          </ac:picMkLst>
        </pc:picChg>
        <pc:picChg chg="add mod">
          <ac:chgData name="Erin Prangley" userId="S::eprangley@nacdd.org::7f058b9a-f90a-4281-a8c6-5ba31926f190" providerId="AD" clId="Web-{32067CD1-933C-CC1D-B266-5CF3B470BAAE}" dt="2020-04-30T18:31:52.438" v="1069" actId="14100"/>
          <ac:picMkLst>
            <pc:docMk/>
            <pc:sldMk cId="2641528515" sldId="269"/>
            <ac:picMk id="3" creationId="{0AF62F90-5690-4CB8-8868-79CB79983AEC}"/>
          </ac:picMkLst>
        </pc:picChg>
      </pc:sldChg>
      <pc:sldChg chg="addSp delSp modSp add replId">
        <pc:chgData name="Erin Prangley" userId="S::eprangley@nacdd.org::7f058b9a-f90a-4281-a8c6-5ba31926f190" providerId="AD" clId="Web-{32067CD1-933C-CC1D-B266-5CF3B470BAAE}" dt="2020-04-30T18:39:11.876" v="1134"/>
        <pc:sldMkLst>
          <pc:docMk/>
          <pc:sldMk cId="806340052" sldId="270"/>
        </pc:sldMkLst>
        <pc:spChg chg="add">
          <ac:chgData name="Erin Prangley" userId="S::eprangley@nacdd.org::7f058b9a-f90a-4281-a8c6-5ba31926f190" providerId="AD" clId="Web-{32067CD1-933C-CC1D-B266-5CF3B470BAAE}" dt="2020-04-30T18:39:11.876" v="1134"/>
          <ac:spMkLst>
            <pc:docMk/>
            <pc:sldMk cId="806340052" sldId="270"/>
            <ac:spMk id="6" creationId="{798E3F79-85F7-495D-8E0D-405A2296AD50}"/>
          </ac:spMkLst>
        </pc:spChg>
        <pc:picChg chg="add mod">
          <ac:chgData name="Erin Prangley" userId="S::eprangley@nacdd.org::7f058b9a-f90a-4281-a8c6-5ba31926f190" providerId="AD" clId="Web-{32067CD1-933C-CC1D-B266-5CF3B470BAAE}" dt="2020-04-30T18:33:22.832" v="1075" actId="1076"/>
          <ac:picMkLst>
            <pc:docMk/>
            <pc:sldMk cId="806340052" sldId="270"/>
            <ac:picMk id="2" creationId="{3892A59A-7AFE-4AA0-BC4B-7B445CD8485C}"/>
          </ac:picMkLst>
        </pc:picChg>
        <pc:picChg chg="del">
          <ac:chgData name="Erin Prangley" userId="S::eprangley@nacdd.org::7f058b9a-f90a-4281-a8c6-5ba31926f190" providerId="AD" clId="Web-{32067CD1-933C-CC1D-B266-5CF3B470BAAE}" dt="2020-04-30T18:32:19.939" v="1071"/>
          <ac:picMkLst>
            <pc:docMk/>
            <pc:sldMk cId="806340052" sldId="270"/>
            <ac:picMk id="3" creationId="{0AF62F90-5690-4CB8-8868-79CB79983AEC}"/>
          </ac:picMkLst>
        </pc:picChg>
      </pc:sldChg>
      <pc:sldChg chg="delSp modSp new">
        <pc:chgData name="Erin Prangley" userId="S::eprangley@nacdd.org::7f058b9a-f90a-4281-a8c6-5ba31926f190" providerId="AD" clId="Web-{32067CD1-933C-CC1D-B266-5CF3B470BAAE}" dt="2020-04-30T19:48:23.477" v="3115" actId="14100"/>
        <pc:sldMkLst>
          <pc:docMk/>
          <pc:sldMk cId="3724045768" sldId="271"/>
        </pc:sldMkLst>
        <pc:spChg chg="mod">
          <ac:chgData name="Erin Prangley" userId="S::eprangley@nacdd.org::7f058b9a-f90a-4281-a8c6-5ba31926f190" providerId="AD" clId="Web-{32067CD1-933C-CC1D-B266-5CF3B470BAAE}" dt="2020-04-30T19:48:23.477" v="3115" actId="14100"/>
          <ac:spMkLst>
            <pc:docMk/>
            <pc:sldMk cId="3724045768" sldId="271"/>
            <ac:spMk id="2" creationId="{5CC53FEC-FC81-4CE5-B59B-B0562765C121}"/>
          </ac:spMkLst>
        </pc:spChg>
        <pc:spChg chg="del">
          <ac:chgData name="Erin Prangley" userId="S::eprangley@nacdd.org::7f058b9a-f90a-4281-a8c6-5ba31926f190" providerId="AD" clId="Web-{32067CD1-933C-CC1D-B266-5CF3B470BAAE}" dt="2020-04-30T19:47:31.116" v="3026"/>
          <ac:spMkLst>
            <pc:docMk/>
            <pc:sldMk cId="3724045768" sldId="271"/>
            <ac:spMk id="3" creationId="{1EF85A16-C5BD-443E-A1ED-DA9894678C5A}"/>
          </ac:spMkLst>
        </pc:spChg>
      </pc:sldChg>
      <pc:sldChg chg="modSp add replId">
        <pc:chgData name="Erin Prangley" userId="S::eprangley@nacdd.org::7f058b9a-f90a-4281-a8c6-5ba31926f190" providerId="AD" clId="Web-{32067CD1-933C-CC1D-B266-5CF3B470BAAE}" dt="2020-04-30T20:01:25.171" v="3443" actId="20577"/>
        <pc:sldMkLst>
          <pc:docMk/>
          <pc:sldMk cId="3457703119" sldId="272"/>
        </pc:sldMkLst>
        <pc:spChg chg="mod">
          <ac:chgData name="Erin Prangley" userId="S::eprangley@nacdd.org::7f058b9a-f90a-4281-a8c6-5ba31926f190" providerId="AD" clId="Web-{32067CD1-933C-CC1D-B266-5CF3B470BAAE}" dt="2020-04-30T19:51:42.654" v="3199" actId="14100"/>
          <ac:spMkLst>
            <pc:docMk/>
            <pc:sldMk cId="3457703119" sldId="272"/>
            <ac:spMk id="4" creationId="{54B89752-1F49-41D1-A904-BF406CECAF29}"/>
          </ac:spMkLst>
        </pc:spChg>
        <pc:spChg chg="mod">
          <ac:chgData name="Erin Prangley" userId="S::eprangley@nacdd.org::7f058b9a-f90a-4281-a8c6-5ba31926f190" providerId="AD" clId="Web-{32067CD1-933C-CC1D-B266-5CF3B470BAAE}" dt="2020-04-30T20:01:25.171" v="3443" actId="20577"/>
          <ac:spMkLst>
            <pc:docMk/>
            <pc:sldMk cId="3457703119" sldId="272"/>
            <ac:spMk id="5" creationId="{5F74B59E-EDD6-4CC7-9F20-3917204EC298}"/>
          </ac:spMkLst>
        </pc:spChg>
      </pc:sldChg>
    </pc:docChg>
  </pc:docChgLst>
  <pc:docChgLst>
    <pc:chgData name="Erin Prangley" userId="S::eprangley@nacdd.org::7f058b9a-f90a-4281-a8c6-5ba31926f190" providerId="AD" clId="Web-{9CC9966E-3E90-9D6D-D196-5651F9B24AB3}"/>
    <pc:docChg chg="delSld modSld">
      <pc:chgData name="Erin Prangley" userId="S::eprangley@nacdd.org::7f058b9a-f90a-4281-a8c6-5ba31926f190" providerId="AD" clId="Web-{9CC9966E-3E90-9D6D-D196-5651F9B24AB3}" dt="2020-05-06T19:50:00.649" v="1293" actId="14100"/>
      <pc:docMkLst>
        <pc:docMk/>
      </pc:docMkLst>
      <pc:sldChg chg="addSp modSp modNotes">
        <pc:chgData name="Erin Prangley" userId="S::eprangley@nacdd.org::7f058b9a-f90a-4281-a8c6-5ba31926f190" providerId="AD" clId="Web-{9CC9966E-3E90-9D6D-D196-5651F9B24AB3}" dt="2020-05-06T19:50:00.649" v="1293" actId="14100"/>
        <pc:sldMkLst>
          <pc:docMk/>
          <pc:sldMk cId="911751052" sldId="257"/>
        </pc:sldMkLst>
        <pc:spChg chg="add mod">
          <ac:chgData name="Erin Prangley" userId="S::eprangley@nacdd.org::7f058b9a-f90a-4281-a8c6-5ba31926f190" providerId="AD" clId="Web-{9CC9966E-3E90-9D6D-D196-5651F9B24AB3}" dt="2020-05-06T19:50:00.649" v="1293" actId="14100"/>
          <ac:spMkLst>
            <pc:docMk/>
            <pc:sldMk cId="911751052" sldId="257"/>
            <ac:spMk id="2" creationId="{AAE57FFF-3A2B-47BB-B5A5-1D83BF53A93F}"/>
          </ac:spMkLst>
        </pc:spChg>
        <pc:spChg chg="mod">
          <ac:chgData name="Erin Prangley" userId="S::eprangley@nacdd.org::7f058b9a-f90a-4281-a8c6-5ba31926f190" providerId="AD" clId="Web-{9CC9966E-3E90-9D6D-D196-5651F9B24AB3}" dt="2020-05-06T18:03:36.810" v="2" actId="20577"/>
          <ac:spMkLst>
            <pc:docMk/>
            <pc:sldMk cId="911751052" sldId="257"/>
            <ac:spMk id="5" creationId="{5F74B59E-EDD6-4CC7-9F20-3917204EC298}"/>
          </ac:spMkLst>
        </pc:spChg>
      </pc:sldChg>
      <pc:sldChg chg="del">
        <pc:chgData name="Erin Prangley" userId="S::eprangley@nacdd.org::7f058b9a-f90a-4281-a8c6-5ba31926f190" providerId="AD" clId="Web-{9CC9966E-3E90-9D6D-D196-5651F9B24AB3}" dt="2020-05-06T19:49:22.555" v="1268"/>
        <pc:sldMkLst>
          <pc:docMk/>
          <pc:sldMk cId="929192089" sldId="261"/>
        </pc:sldMkLst>
      </pc:sldChg>
      <pc:sldChg chg="del">
        <pc:chgData name="Erin Prangley" userId="S::eprangley@nacdd.org::7f058b9a-f90a-4281-a8c6-5ba31926f190" providerId="AD" clId="Web-{9CC9966E-3E90-9D6D-D196-5651F9B24AB3}" dt="2020-05-06T18:04:30.248" v="7"/>
        <pc:sldMkLst>
          <pc:docMk/>
          <pc:sldMk cId="1841951974" sldId="263"/>
        </pc:sldMkLst>
      </pc:sldChg>
      <pc:sldChg chg="del">
        <pc:chgData name="Erin Prangley" userId="S::eprangley@nacdd.org::7f058b9a-f90a-4281-a8c6-5ba31926f190" providerId="AD" clId="Web-{9CC9966E-3E90-9D6D-D196-5651F9B24AB3}" dt="2020-05-06T18:05:01.920" v="11"/>
        <pc:sldMkLst>
          <pc:docMk/>
          <pc:sldMk cId="2145395452" sldId="267"/>
        </pc:sldMkLst>
      </pc:sldChg>
      <pc:sldChg chg="del">
        <pc:chgData name="Erin Prangley" userId="S::eprangley@nacdd.org::7f058b9a-f90a-4281-a8c6-5ba31926f190" providerId="AD" clId="Web-{9CC9966E-3E90-9D6D-D196-5651F9B24AB3}" dt="2020-05-06T18:04:36.248" v="8"/>
        <pc:sldMkLst>
          <pc:docMk/>
          <pc:sldMk cId="3122343281" sldId="268"/>
        </pc:sldMkLst>
      </pc:sldChg>
      <pc:sldChg chg="del">
        <pc:chgData name="Erin Prangley" userId="S::eprangley@nacdd.org::7f058b9a-f90a-4281-a8c6-5ba31926f190" providerId="AD" clId="Web-{9CC9966E-3E90-9D6D-D196-5651F9B24AB3}" dt="2020-05-06T18:04:42.420" v="9"/>
        <pc:sldMkLst>
          <pc:docMk/>
          <pc:sldMk cId="2641528515" sldId="269"/>
        </pc:sldMkLst>
      </pc:sldChg>
      <pc:sldChg chg="del">
        <pc:chgData name="Erin Prangley" userId="S::eprangley@nacdd.org::7f058b9a-f90a-4281-a8c6-5ba31926f190" providerId="AD" clId="Web-{9CC9966E-3E90-9D6D-D196-5651F9B24AB3}" dt="2020-05-06T18:04:56.451" v="10"/>
        <pc:sldMkLst>
          <pc:docMk/>
          <pc:sldMk cId="806340052" sldId="270"/>
        </pc:sldMkLst>
      </pc:sldChg>
      <pc:sldChg chg="addSp delSp modSp mod setBg">
        <pc:chgData name="Erin Prangley" userId="S::eprangley@nacdd.org::7f058b9a-f90a-4281-a8c6-5ba31926f190" providerId="AD" clId="Web-{9CC9966E-3E90-9D6D-D196-5651F9B24AB3}" dt="2020-05-06T18:41:16.074" v="800" actId="20577"/>
        <pc:sldMkLst>
          <pc:docMk/>
          <pc:sldMk cId="3457703119" sldId="272"/>
        </pc:sldMkLst>
        <pc:spChg chg="add del mod">
          <ac:chgData name="Erin Prangley" userId="S::eprangley@nacdd.org::7f058b9a-f90a-4281-a8c6-5ba31926f190" providerId="AD" clId="Web-{9CC9966E-3E90-9D6D-D196-5651F9B24AB3}" dt="2020-05-06T18:41:16.074" v="800" actId="20577"/>
          <ac:spMkLst>
            <pc:docMk/>
            <pc:sldMk cId="3457703119" sldId="272"/>
            <ac:spMk id="2" creationId="{41C09767-FC12-405B-9A03-8F42EC1E9371}"/>
          </ac:spMkLst>
        </pc:spChg>
        <pc:spChg chg="add mod">
          <ac:chgData name="Erin Prangley" userId="S::eprangley@nacdd.org::7f058b9a-f90a-4281-a8c6-5ba31926f190" providerId="AD" clId="Web-{9CC9966E-3E90-9D6D-D196-5651F9B24AB3}" dt="2020-05-06T18:09:52.890" v="159" actId="20577"/>
          <ac:spMkLst>
            <pc:docMk/>
            <pc:sldMk cId="3457703119" sldId="272"/>
            <ac:spMk id="3" creationId="{1FA8FFC3-63C0-43BB-93D9-14BC65155D36}"/>
          </ac:spMkLst>
        </pc:spChg>
        <pc:spChg chg="mod">
          <ac:chgData name="Erin Prangley" userId="S::eprangley@nacdd.org::7f058b9a-f90a-4281-a8c6-5ba31926f190" providerId="AD" clId="Web-{9CC9966E-3E90-9D6D-D196-5651F9B24AB3}" dt="2020-05-06T18:14:03.658" v="293"/>
          <ac:spMkLst>
            <pc:docMk/>
            <pc:sldMk cId="3457703119" sldId="272"/>
            <ac:spMk id="4" creationId="{54B89752-1F49-41D1-A904-BF406CECAF29}"/>
          </ac:spMkLst>
        </pc:spChg>
        <pc:spChg chg="mod ord">
          <ac:chgData name="Erin Prangley" userId="S::eprangley@nacdd.org::7f058b9a-f90a-4281-a8c6-5ba31926f190" providerId="AD" clId="Web-{9CC9966E-3E90-9D6D-D196-5651F9B24AB3}" dt="2020-05-06T18:14:03.658" v="293"/>
          <ac:spMkLst>
            <pc:docMk/>
            <pc:sldMk cId="3457703119" sldId="272"/>
            <ac:spMk id="5" creationId="{5F74B59E-EDD6-4CC7-9F20-3917204EC298}"/>
          </ac:spMkLst>
        </pc:spChg>
        <pc:spChg chg="add del">
          <ac:chgData name="Erin Prangley" userId="S::eprangley@nacdd.org::7f058b9a-f90a-4281-a8c6-5ba31926f190" providerId="AD" clId="Web-{9CC9966E-3E90-9D6D-D196-5651F9B24AB3}" dt="2020-05-06T18:13:40.564" v="291"/>
          <ac:spMkLst>
            <pc:docMk/>
            <pc:sldMk cId="3457703119" sldId="272"/>
            <ac:spMk id="8" creationId="{B4F5FA0D-0104-4987-8241-EFF7C85B88DE}"/>
          </ac:spMkLst>
        </pc:spChg>
        <pc:spChg chg="add del">
          <ac:chgData name="Erin Prangley" userId="S::eprangley@nacdd.org::7f058b9a-f90a-4281-a8c6-5ba31926f190" providerId="AD" clId="Web-{9CC9966E-3E90-9D6D-D196-5651F9B24AB3}" dt="2020-05-06T18:14:03.658" v="293"/>
          <ac:spMkLst>
            <pc:docMk/>
            <pc:sldMk cId="3457703119" sldId="272"/>
            <ac:spMk id="9" creationId="{46C2E80F-49A6-4372-B103-219D417A55ED}"/>
          </ac:spMkLst>
        </pc:spChg>
        <pc:spChg chg="add del">
          <ac:chgData name="Erin Prangley" userId="S::eprangley@nacdd.org::7f058b9a-f90a-4281-a8c6-5ba31926f190" providerId="AD" clId="Web-{9CC9966E-3E90-9D6D-D196-5651F9B24AB3}" dt="2020-05-06T18:13:40.564" v="291"/>
          <ac:spMkLst>
            <pc:docMk/>
            <pc:sldMk cId="3457703119" sldId="272"/>
            <ac:spMk id="10" creationId="{3B854194-185D-494D-905C-7C7CB2E30F6E}"/>
          </ac:spMkLst>
        </pc:spChg>
        <pc:spChg chg="add del">
          <ac:chgData name="Erin Prangley" userId="S::eprangley@nacdd.org::7f058b9a-f90a-4281-a8c6-5ba31926f190" providerId="AD" clId="Web-{9CC9966E-3E90-9D6D-D196-5651F9B24AB3}" dt="2020-05-06T18:13:37.751" v="289"/>
          <ac:spMkLst>
            <pc:docMk/>
            <pc:sldMk cId="3457703119" sldId="272"/>
            <ac:spMk id="12" creationId="{46C2E80F-49A6-4372-B103-219D417A55ED}"/>
          </ac:spMkLst>
        </pc:spChg>
        <pc:spChg chg="add mod">
          <ac:chgData name="Erin Prangley" userId="S::eprangley@nacdd.org::7f058b9a-f90a-4281-a8c6-5ba31926f190" providerId="AD" clId="Web-{9CC9966E-3E90-9D6D-D196-5651F9B24AB3}" dt="2020-05-06T18:34:17.587" v="755" actId="14100"/>
          <ac:spMkLst>
            <pc:docMk/>
            <pc:sldMk cId="3457703119" sldId="272"/>
            <ac:spMk id="34" creationId="{AD84DED7-269E-4B18-99FB-282D4B9BEFF0}"/>
          </ac:spMkLst>
        </pc:spChg>
        <pc:spChg chg="add mod">
          <ac:chgData name="Erin Prangley" userId="S::eprangley@nacdd.org::7f058b9a-f90a-4281-a8c6-5ba31926f190" providerId="AD" clId="Web-{9CC9966E-3E90-9D6D-D196-5651F9B24AB3}" dt="2020-05-06T18:40:31.949" v="799" actId="1076"/>
          <ac:spMkLst>
            <pc:docMk/>
            <pc:sldMk cId="3457703119" sldId="272"/>
            <ac:spMk id="35" creationId="{7813DE2D-4DEA-4099-835F-946F0F3E3FE5}"/>
          </ac:spMkLst>
        </pc:spChg>
        <pc:spChg chg="add mod">
          <ac:chgData name="Erin Prangley" userId="S::eprangley@nacdd.org::7f058b9a-f90a-4281-a8c6-5ba31926f190" providerId="AD" clId="Web-{9CC9966E-3E90-9D6D-D196-5651F9B24AB3}" dt="2020-05-06T18:37:14.791" v="789" actId="1076"/>
          <ac:spMkLst>
            <pc:docMk/>
            <pc:sldMk cId="3457703119" sldId="272"/>
            <ac:spMk id="36" creationId="{35692628-4A36-4C8C-AA43-1ACE0043ED14}"/>
          </ac:spMkLst>
        </pc:spChg>
        <pc:spChg chg="add mod">
          <ac:chgData name="Erin Prangley" userId="S::eprangley@nacdd.org::7f058b9a-f90a-4281-a8c6-5ba31926f190" providerId="AD" clId="Web-{9CC9966E-3E90-9D6D-D196-5651F9B24AB3}" dt="2020-05-06T18:39:03.573" v="792" actId="20577"/>
          <ac:spMkLst>
            <pc:docMk/>
            <pc:sldMk cId="3457703119" sldId="272"/>
            <ac:spMk id="37" creationId="{4DC7215B-5A09-4D40-8CCE-A4D4A6BB4C24}"/>
          </ac:spMkLst>
        </pc:spChg>
        <pc:spChg chg="add mod">
          <ac:chgData name="Erin Prangley" userId="S::eprangley@nacdd.org::7f058b9a-f90a-4281-a8c6-5ba31926f190" providerId="AD" clId="Web-{9CC9966E-3E90-9D6D-D196-5651F9B24AB3}" dt="2020-05-06T18:39:07.526" v="795" actId="20577"/>
          <ac:spMkLst>
            <pc:docMk/>
            <pc:sldMk cId="3457703119" sldId="272"/>
            <ac:spMk id="38" creationId="{5ECFE650-D78B-4352-AF91-51F96403C778}"/>
          </ac:spMkLst>
        </pc:spChg>
        <pc:graphicFrameChg chg="add del">
          <ac:chgData name="Erin Prangley" userId="S::eprangley@nacdd.org::7f058b9a-f90a-4281-a8c6-5ba31926f190" providerId="AD" clId="Web-{9CC9966E-3E90-9D6D-D196-5651F9B24AB3}" dt="2020-05-06T18:13:37.751" v="289"/>
          <ac:graphicFrameMkLst>
            <pc:docMk/>
            <pc:sldMk cId="3457703119" sldId="272"/>
            <ac:graphicFrameMk id="7" creationId="{D2F79720-231E-47E6-8440-72EF2D28B19C}"/>
          </ac:graphicFrameMkLst>
        </pc:graphicFrameChg>
        <pc:graphicFrameChg chg="add del">
          <ac:chgData name="Erin Prangley" userId="S::eprangley@nacdd.org::7f058b9a-f90a-4281-a8c6-5ba31926f190" providerId="AD" clId="Web-{9CC9966E-3E90-9D6D-D196-5651F9B24AB3}" dt="2020-05-06T18:14:03.658" v="293"/>
          <ac:graphicFrameMkLst>
            <pc:docMk/>
            <pc:sldMk cId="3457703119" sldId="272"/>
            <ac:graphicFrameMk id="11" creationId="{D2F79720-231E-47E6-8440-72EF2D28B19C}"/>
          </ac:graphicFrameMkLst>
        </pc:graphicFrameChg>
        <pc:picChg chg="add del">
          <ac:chgData name="Erin Prangley" userId="S::eprangley@nacdd.org::7f058b9a-f90a-4281-a8c6-5ba31926f190" providerId="AD" clId="Web-{9CC9966E-3E90-9D6D-D196-5651F9B24AB3}" dt="2020-05-06T18:13:40.564" v="291"/>
          <ac:picMkLst>
            <pc:docMk/>
            <pc:sldMk cId="3457703119" sldId="272"/>
            <ac:picMk id="14" creationId="{2897127E-6CEF-446C-BE87-93B7C46E49D1}"/>
          </ac:picMkLst>
        </pc:picChg>
      </pc:sldChg>
    </pc:docChg>
  </pc:docChgLst>
  <pc:docChgLst>
    <pc:chgData clId="Web-{9CC9966E-3E90-9D6D-D196-5651F9B24AB3}"/>
    <pc:docChg chg="modSld">
      <pc:chgData name="" userId="" providerId="" clId="Web-{9CC9966E-3E90-9D6D-D196-5651F9B24AB3}" dt="2020-05-06T18:03:23.232" v="3" actId="20577"/>
      <pc:docMkLst>
        <pc:docMk/>
      </pc:docMkLst>
      <pc:sldChg chg="modSp">
        <pc:chgData name="" userId="" providerId="" clId="Web-{9CC9966E-3E90-9D6D-D196-5651F9B24AB3}" dt="2020-05-06T18:03:23.232" v="2" actId="20577"/>
        <pc:sldMkLst>
          <pc:docMk/>
          <pc:sldMk cId="1731942061" sldId="256"/>
        </pc:sldMkLst>
        <pc:spChg chg="mod">
          <ac:chgData name="" userId="" providerId="" clId="Web-{9CC9966E-3E90-9D6D-D196-5651F9B24AB3}" dt="2020-05-06T18:03:23.232" v="2" actId="20577"/>
          <ac:spMkLst>
            <pc:docMk/>
            <pc:sldMk cId="1731942061"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5/6/2020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c-d.org/fichiers/FINAL-CCD-Asks-for-COVID-19-Package4.pdf"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medicaid.publicrep.org/wp-content/uploads/2017/06/Disability-Community-Package-4-COVID-19-Asks.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dirty="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2</a:t>
            </a:fld>
            <a:endParaRPr lang="en-US"/>
          </a:p>
        </p:txBody>
      </p:sp>
    </p:spTree>
    <p:extLst>
      <p:ext uri="{BB962C8B-B14F-4D97-AF65-F5344CB8AC3E}">
        <p14:creationId xmlns:p14="http://schemas.microsoft.com/office/powerpoint/2010/main" val="124150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b="1" u="sng" dirty="0"/>
          </a:p>
          <a:p>
            <a:r>
              <a:rPr lang="en-US" dirty="0"/>
              <a:t>Passed last week: </a:t>
            </a:r>
            <a:br>
              <a:rPr lang="en-US" dirty="0">
                <a:cs typeface="+mn-lt"/>
              </a:rPr>
            </a:br>
            <a:r>
              <a:rPr lang="en-US" dirty="0"/>
              <a:t>$75B to hospitals and healthcare providers for COVID-19 related expenses and lost revenue; </a:t>
            </a:r>
            <a:endParaRPr lang="en-US" dirty="0">
              <a:cs typeface="Calibri"/>
            </a:endParaRPr>
          </a:p>
          <a:p>
            <a:r>
              <a:rPr lang="en-US" dirty="0"/>
              <a:t> </a:t>
            </a:r>
            <a:endParaRPr lang="en-US" dirty="0">
              <a:cs typeface="Calibri"/>
            </a:endParaRPr>
          </a:p>
          <a:p>
            <a:r>
              <a:rPr lang="en-US" dirty="0"/>
              <a:t>$25B to expand capacity for COVID-19 tests </a:t>
            </a:r>
          </a:p>
          <a:p>
            <a:r>
              <a:rPr lang="en-US" dirty="0"/>
              <a:t> </a:t>
            </a:r>
          </a:p>
          <a:p>
            <a:r>
              <a:rPr lang="en-US" dirty="0"/>
              <a:t>$6M for HHS Office of Inspector General for oversight activities. </a:t>
            </a:r>
            <a:endParaRPr lang="en-US" dirty="0">
              <a:cs typeface="Calibri"/>
            </a:endParaRPr>
          </a:p>
          <a:p>
            <a:r>
              <a:rPr lang="en-US" dirty="0"/>
              <a:t> </a:t>
            </a:r>
            <a:endParaRPr lang="en-US" dirty="0">
              <a:cs typeface="Calibri"/>
            </a:endParaRPr>
          </a:p>
          <a:p>
            <a:r>
              <a:rPr lang="en-US" dirty="0"/>
              <a:t>Requires plan from States, localities, territories, and tribes on how resources will be used for testing and easing COVID-19 community mitigation policies. </a:t>
            </a:r>
            <a:endParaRPr lang="en-US" dirty="0">
              <a:cs typeface="Calibri"/>
            </a:endParaRPr>
          </a:p>
          <a:p>
            <a:r>
              <a:rPr lang="en-US" dirty="0"/>
              <a:t> </a:t>
            </a:r>
            <a:endParaRPr lang="en-US" dirty="0">
              <a:cs typeface="Calibri"/>
            </a:endParaRPr>
          </a:p>
          <a:p>
            <a:r>
              <a:rPr lang="en-US" dirty="0"/>
              <a:t>Requires strategic plan related to providing assistance to States for increasing testing capacity. </a:t>
            </a:r>
            <a:endParaRPr lang="en-US" dirty="0">
              <a:cs typeface="Calibri"/>
            </a:endParaRPr>
          </a:p>
          <a:p>
            <a:r>
              <a:rPr lang="en-US" dirty="0"/>
              <a:t> </a:t>
            </a:r>
            <a:endParaRPr lang="en-US" dirty="0">
              <a:cs typeface="Calibri"/>
            </a:endParaRPr>
          </a:p>
          <a:p>
            <a:pPr marL="914400"/>
            <a:r>
              <a:rPr lang="en-US" dirty="0"/>
              <a:t> </a:t>
            </a:r>
            <a:r>
              <a:rPr lang="en-US" b="1" u="sng" dirty="0"/>
              <a:t>OVID 4</a:t>
            </a:r>
            <a:endParaRPr lang="en-US" dirty="0">
              <a:cs typeface="Calibri" panose="020F0502020204030204"/>
            </a:endParaRPr>
          </a:p>
          <a:p>
            <a:pPr marL="285750" indent="-285750">
              <a:buFont typeface="Arial,Sans-Serif"/>
              <a:buChar char="•"/>
            </a:pPr>
            <a:r>
              <a:rPr lang="en-US" dirty="0"/>
              <a:t>Disability Requests</a:t>
            </a:r>
            <a:endParaRPr lang="en-US" dirty="0">
              <a:cs typeface="Calibri"/>
            </a:endParaRPr>
          </a:p>
          <a:p>
            <a:pPr marL="457200" indent="-171450">
              <a:buFont typeface="Arial,Sans-Serif"/>
              <a:buChar char="•"/>
            </a:pPr>
            <a:r>
              <a:rPr lang="en-US" dirty="0"/>
              <a:t> DD Councils funding </a:t>
            </a:r>
            <a:endParaRPr lang="en-US" dirty="0">
              <a:cs typeface="Calibri"/>
            </a:endParaRPr>
          </a:p>
          <a:p>
            <a:pPr marL="457200" indent="-171450">
              <a:buFont typeface="Arial,Sans-Serif"/>
              <a:buChar char="•"/>
            </a:pPr>
            <a:r>
              <a:rPr lang="en-US" dirty="0"/>
              <a:t> Increases to Medicaid FMAP</a:t>
            </a:r>
            <a:endParaRPr lang="en-US" dirty="0">
              <a:cs typeface="Calibri"/>
            </a:endParaRPr>
          </a:p>
          <a:p>
            <a:pPr marL="457200" indent="-171450">
              <a:buFont typeface="Arial,Sans-Serif"/>
              <a:buChar char="•"/>
            </a:pPr>
            <a:r>
              <a:rPr lang="en-US" dirty="0"/>
              <a:t> Increase HCBS funding</a:t>
            </a:r>
            <a:endParaRPr lang="en-US" dirty="0">
              <a:cs typeface="Calibri"/>
            </a:endParaRPr>
          </a:p>
          <a:p>
            <a:pPr marL="457200" indent="-171450">
              <a:buFont typeface="Arial,Sans-Serif"/>
              <a:buChar char="•"/>
            </a:pPr>
            <a:r>
              <a:rPr lang="en-US" dirty="0"/>
              <a:t> Increases for funding for direct support professionals</a:t>
            </a:r>
            <a:endParaRPr lang="en-US" dirty="0">
              <a:cs typeface="Calibri"/>
            </a:endParaRPr>
          </a:p>
          <a:p>
            <a:pPr marL="457200" indent="-171450">
              <a:buFont typeface="Arial,Sans-Serif"/>
              <a:buChar char="•"/>
            </a:pPr>
            <a:r>
              <a:rPr lang="en-US" dirty="0"/>
              <a:t> Significant increases to SEAs and LEAs for IDEA instructional and support services</a:t>
            </a:r>
            <a:endParaRPr lang="en-US" dirty="0">
              <a:cs typeface="Calibri"/>
            </a:endParaRPr>
          </a:p>
          <a:p>
            <a:pPr marL="457200" indent="-171450">
              <a:buFont typeface="Arial,Sans-Serif"/>
              <a:buChar char="•"/>
            </a:pPr>
            <a:r>
              <a:rPr lang="en-US" dirty="0"/>
              <a:t> Flexibility and increases in funding for nutritional support to people with disabilities from SNAP and Meals on Wheels. </a:t>
            </a:r>
            <a:endParaRPr lang="en-US" dirty="0">
              <a:cs typeface="Calibri"/>
            </a:endParaRPr>
          </a:p>
          <a:p>
            <a:pPr marL="457200" indent="-171450">
              <a:buFont typeface="Arial,Sans-Serif"/>
              <a:buChar char="•"/>
            </a:pPr>
            <a:r>
              <a:rPr lang="en-US" dirty="0"/>
              <a:t>Much more: See CCD Letter </a:t>
            </a:r>
            <a:r>
              <a:rPr lang="en-US" dirty="0">
                <a:hlinkClick r:id="rId3"/>
              </a:rPr>
              <a:t>http://c-c-d.org/fichiers/FINAL-CCD-Asks-for-COVID-19-Package4.pdf</a:t>
            </a:r>
            <a:r>
              <a:rPr lang="en-US" dirty="0"/>
              <a:t> and CAP Letter </a:t>
            </a:r>
            <a:r>
              <a:rPr lang="en-US" dirty="0">
                <a:hlinkClick r:id="rId4"/>
              </a:rPr>
              <a:t>https://medicaid.publicrep.org/wp-content/uploads/2017/06/Disability-Community-Package-4-COVID-19-Asks.pdf</a:t>
            </a:r>
            <a:r>
              <a:rPr lang="en-US" dirty="0"/>
              <a:t> </a:t>
            </a:r>
            <a:endParaRPr lang="en-US" dirty="0">
              <a:cs typeface="Calibri"/>
            </a:endParaRPr>
          </a:p>
          <a:p>
            <a:pPr marL="742950" lvl="1" indent="-285750">
              <a:buFont typeface="Arial,Sans-Serif"/>
              <a:buChar char="•"/>
            </a:pPr>
            <a:r>
              <a:rPr lang="en-US" b="1" dirty="0"/>
              <a:t>All Dependent Children Count Act (HR 6420) </a:t>
            </a:r>
            <a:r>
              <a:rPr lang="en-US" dirty="0"/>
              <a:t>Uses 26 U.S. Code § 152.Dependent definition for qualifying child, or a qualifying relative. Would extend rebate to people who claim adult </a:t>
            </a:r>
            <a:r>
              <a:rPr lang="en-US" dirty="0" err="1"/>
              <a:t>dependants</a:t>
            </a:r>
            <a:r>
              <a:rPr lang="en-US" dirty="0"/>
              <a:t> who are permanently </a:t>
            </a:r>
            <a:r>
              <a:rPr lang="en-US" dirty="0" err="1"/>
              <a:t>disablited</a:t>
            </a:r>
            <a:r>
              <a:rPr lang="en-US" dirty="0"/>
              <a:t> for the CARES Act rebate. (Also includes students up to age 24, other relatives (parents), and more).</a:t>
            </a:r>
            <a:endParaRPr lang="en-US" dirty="0">
              <a:cs typeface="Calibri"/>
            </a:endParaRPr>
          </a:p>
          <a:p>
            <a:pPr marL="285750" lvl="2" indent="-285750">
              <a:buFont typeface="Calibri"/>
              <a:buChar char="•"/>
            </a:pPr>
            <a:r>
              <a:rPr lang="en-US" dirty="0"/>
              <a:t>COVID-19 Emergency Supplemental Funding Packages Funding Directed to State, Local, Territorial, and Tribal Governments Money will be flowing to states, as part of recently passed federal emergency relief legislation to support COVID-19 response efforts. Consider the following as opportunities to build relationships with key partners and stakeholders in your state and leverage funds to meet the needs of people with disabilities. Sample messaging below to use and customize when contacting state and local partners. </a:t>
            </a: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3</a:t>
            </a:fld>
            <a:endParaRPr lang="en-US"/>
          </a:p>
        </p:txBody>
      </p:sp>
    </p:spTree>
    <p:extLst>
      <p:ext uri="{BB962C8B-B14F-4D97-AF65-F5344CB8AC3E}">
        <p14:creationId xmlns:p14="http://schemas.microsoft.com/office/powerpoint/2010/main" val="282139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5/6/2020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5/6/2020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zoom.us/j/59016688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aucd.org/docs/urc/COVID_Funding.pdf" TargetMode="External"/><Relationship Id="rId5" Type="http://schemas.openxmlformats.org/officeDocument/2006/relationships/hyperlink" Target="mailto:eprangley@nacdd.org" TargetMode="External"/><Relationship Id="rId4" Type="http://schemas.openxmlformats.org/officeDocument/2006/relationships/hyperlink" Target="https://www.surveygizmo.com/s3/5575239/DD-Council-s-COVID-19-Respon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cs typeface="Calibri Light"/>
              </a:rPr>
              <a:t>NACDD </a:t>
            </a:r>
            <a:br>
              <a:rPr lang="en-US" dirty="0">
                <a:cs typeface="Calibri Light"/>
              </a:rPr>
            </a:br>
            <a:r>
              <a:rPr lang="en-US" dirty="0">
                <a:cs typeface="Calibri Light"/>
              </a:rPr>
              <a:t>Policy Update</a:t>
            </a:r>
            <a:br>
              <a:rPr lang="en-US" dirty="0">
                <a:cs typeface="Calibri Light"/>
              </a:rPr>
            </a:br>
            <a:r>
              <a:rPr lang="en-US" dirty="0">
                <a:cs typeface="Calibri Light"/>
              </a:rPr>
              <a:t>May 6</a:t>
            </a:r>
            <a:endParaRPr lang="en-US" dirty="0"/>
          </a:p>
        </p:txBody>
      </p:sp>
      <p:sp>
        <p:nvSpPr>
          <p:cNvPr id="3" name="Subtitle 2"/>
          <p:cNvSpPr>
            <a:spLocks noGrp="1"/>
          </p:cNvSpPr>
          <p:nvPr>
            <p:ph type="subTitle" idx="1"/>
          </p:nvPr>
        </p:nvSpPr>
        <p:spPr/>
        <p:txBody>
          <a:bodyPr/>
          <a:lstStyle/>
          <a:p>
            <a:r>
              <a:rPr lang="en-US"/>
              <a:t>Erin Prangley, Director, Public Policy</a:t>
            </a:r>
            <a:br>
              <a:rPr lang="en-US"/>
            </a:br>
            <a:r>
              <a:rPr lang="en-US"/>
              <a:t>National Association of Councils on Developmental Disabilities</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4106174" y="152400"/>
            <a:ext cx="397965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Legislative Update</a:t>
            </a:r>
            <a:endParaRPr lang="en-US" sz="4000" dirty="0">
              <a:cs typeface="Calibri" panose="020F0502020204030204"/>
            </a:endParaRPr>
          </a:p>
        </p:txBody>
      </p:sp>
      <p:sp>
        <p:nvSpPr>
          <p:cNvPr id="5" name="TextBox 4">
            <a:extLst>
              <a:ext uri="{FF2B5EF4-FFF2-40B4-BE49-F238E27FC236}">
                <a16:creationId xmlns:a16="http://schemas.microsoft.com/office/drawing/2014/main" id="{5F74B59E-EDD6-4CC7-9F20-3917204EC298}"/>
              </a:ext>
            </a:extLst>
          </p:cNvPr>
          <p:cNvSpPr txBox="1"/>
          <p:nvPr/>
        </p:nvSpPr>
        <p:spPr>
          <a:xfrm>
            <a:off x="713118" y="856891"/>
            <a:ext cx="1088078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ea typeface="+mn-lt"/>
              <a:cs typeface="+mn-lt"/>
            </a:endParaRPr>
          </a:p>
          <a:p>
            <a:pPr marL="342900" indent="-342900">
              <a:buFont typeface="Arial"/>
              <a:buChar char="•"/>
            </a:pPr>
            <a:endParaRPr lang="en-US" sz="2000">
              <a:ea typeface="+mn-lt"/>
              <a:cs typeface="+mn-lt"/>
            </a:endParaRPr>
          </a:p>
        </p:txBody>
      </p:sp>
      <p:sp>
        <p:nvSpPr>
          <p:cNvPr id="2" name="TextBox 1">
            <a:extLst>
              <a:ext uri="{FF2B5EF4-FFF2-40B4-BE49-F238E27FC236}">
                <a16:creationId xmlns:a16="http://schemas.microsoft.com/office/drawing/2014/main" id="{AAE57FFF-3A2B-47BB-B5A5-1D83BF53A93F}"/>
              </a:ext>
            </a:extLst>
          </p:cNvPr>
          <p:cNvSpPr txBox="1"/>
          <p:nvPr/>
        </p:nvSpPr>
        <p:spPr>
          <a:xfrm>
            <a:off x="2495909" y="1316966"/>
            <a:ext cx="8019690"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CARES 2</a:t>
            </a:r>
            <a:endParaRPr lang="en-US" sz="2400">
              <a:cs typeface="Calibri"/>
            </a:endParaRPr>
          </a:p>
          <a:p>
            <a:pPr marL="285750" indent="-285750">
              <a:buFont typeface="Arial"/>
              <a:buChar char="•"/>
            </a:pPr>
            <a:r>
              <a:rPr lang="en-US" sz="2400">
                <a:cs typeface="Calibri"/>
              </a:rPr>
              <a:t>"Think big" </a:t>
            </a:r>
            <a:endParaRPr lang="en-US" sz="2400" dirty="0">
              <a:cs typeface="Calibri"/>
            </a:endParaRPr>
          </a:p>
          <a:p>
            <a:pPr marL="285750" indent="-285750">
              <a:buFont typeface="Arial"/>
              <a:buChar char="•"/>
            </a:pPr>
            <a:r>
              <a:rPr lang="en-US" sz="2400">
                <a:cs typeface="Calibri"/>
              </a:rPr>
              <a:t>Timing uncertain, but vote could be as early as next week.</a:t>
            </a:r>
            <a:endParaRPr lang="en-US" sz="2400" dirty="0">
              <a:cs typeface="Calibri"/>
            </a:endParaRPr>
          </a:p>
          <a:p>
            <a:pPr marL="285750" indent="-285750">
              <a:buFont typeface="Arial"/>
              <a:buChar char="•"/>
            </a:pPr>
            <a:endParaRPr lang="en-US" sz="2400" dirty="0">
              <a:cs typeface="Calibri"/>
            </a:endParaRPr>
          </a:p>
          <a:p>
            <a:r>
              <a:rPr lang="en-US" sz="2400">
                <a:cs typeface="Calibri"/>
              </a:rPr>
              <a:t>DD Council Emergency Funding</a:t>
            </a:r>
            <a:endParaRPr lang="en-US" sz="2400" dirty="0">
              <a:cs typeface="Calibri"/>
            </a:endParaRPr>
          </a:p>
          <a:p>
            <a:pPr marL="285750" indent="-285750">
              <a:buFont typeface="Arial"/>
              <a:buChar char="•"/>
            </a:pPr>
            <a:r>
              <a:rPr lang="en-US" sz="2400">
                <a:cs typeface="Calibri"/>
              </a:rPr>
              <a:t>Productive Hill staff calls</a:t>
            </a:r>
            <a:endParaRPr lang="en-US" sz="2400" dirty="0">
              <a:cs typeface="Calibri"/>
            </a:endParaRPr>
          </a:p>
          <a:p>
            <a:pPr marL="285750" indent="-285750">
              <a:buFont typeface="Arial"/>
              <a:buChar char="•"/>
            </a:pPr>
            <a:r>
              <a:rPr lang="en-US" sz="2400">
                <a:cs typeface="Calibri"/>
              </a:rPr>
              <a:t>Thank you, MA, CA for power-mapping great calls.</a:t>
            </a:r>
            <a:endParaRPr lang="en-US" sz="2400" dirty="0">
              <a:cs typeface="Calibri"/>
            </a:endParaRPr>
          </a:p>
          <a:p>
            <a:pPr marL="285750" indent="-285750">
              <a:buFont typeface="Arial"/>
              <a:buChar char="•"/>
            </a:pPr>
            <a:endParaRPr lang="en-US" sz="2400" dirty="0">
              <a:cs typeface="Calibri"/>
            </a:endParaRPr>
          </a:p>
          <a:p>
            <a:r>
              <a:rPr lang="en-US" sz="2400">
                <a:cs typeface="Calibri"/>
              </a:rPr>
              <a:t>FY2021 Appropriations</a:t>
            </a:r>
            <a:endParaRPr lang="en-US" sz="2400" dirty="0">
              <a:cs typeface="Calibri"/>
            </a:endParaRPr>
          </a:p>
        </p:txBody>
      </p:sp>
    </p:spTree>
    <p:extLst>
      <p:ext uri="{BB962C8B-B14F-4D97-AF65-F5344CB8AC3E}">
        <p14:creationId xmlns:p14="http://schemas.microsoft.com/office/powerpoint/2010/main" val="91175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4796288" y="152400"/>
            <a:ext cx="271444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NEXT STEPS</a:t>
            </a:r>
            <a:endParaRPr lang="en-US" dirty="0"/>
          </a:p>
        </p:txBody>
      </p:sp>
      <p:sp>
        <p:nvSpPr>
          <p:cNvPr id="5" name="TextBox 4">
            <a:extLst>
              <a:ext uri="{FF2B5EF4-FFF2-40B4-BE49-F238E27FC236}">
                <a16:creationId xmlns:a16="http://schemas.microsoft.com/office/drawing/2014/main" id="{5F74B59E-EDD6-4CC7-9F20-3917204EC298}"/>
              </a:ext>
            </a:extLst>
          </p:cNvPr>
          <p:cNvSpPr txBox="1"/>
          <p:nvPr/>
        </p:nvSpPr>
        <p:spPr>
          <a:xfrm>
            <a:off x="713118" y="856891"/>
            <a:ext cx="10880783"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u="sng" dirty="0">
              <a:cs typeface="Calibri"/>
            </a:endParaRPr>
          </a:p>
          <a:p>
            <a:pPr marL="342900" indent="-342900">
              <a:buFont typeface="Arial"/>
              <a:buChar char="•"/>
            </a:pPr>
            <a:endParaRPr lang="en-US" sz="2000" dirty="0">
              <a:cs typeface="Calibri"/>
            </a:endParaRPr>
          </a:p>
          <a:p>
            <a:endParaRPr lang="en-US" sz="2000" dirty="0">
              <a:ea typeface="+mn-lt"/>
              <a:cs typeface="+mn-lt"/>
            </a:endParaRPr>
          </a:p>
          <a:p>
            <a:pPr marL="342900" indent="-342900">
              <a:buFont typeface="Arial"/>
              <a:buChar char="•"/>
            </a:pPr>
            <a:endParaRPr lang="en-US" sz="2000">
              <a:ea typeface="+mn-lt"/>
              <a:cs typeface="+mn-lt"/>
            </a:endParaRPr>
          </a:p>
        </p:txBody>
      </p:sp>
      <p:sp>
        <p:nvSpPr>
          <p:cNvPr id="2" name="TextBox 1">
            <a:extLst>
              <a:ext uri="{FF2B5EF4-FFF2-40B4-BE49-F238E27FC236}">
                <a16:creationId xmlns:a16="http://schemas.microsoft.com/office/drawing/2014/main" id="{41C09767-FC12-405B-9A03-8F42EC1E9371}"/>
              </a:ext>
            </a:extLst>
          </p:cNvPr>
          <p:cNvSpPr txBox="1"/>
          <p:nvPr/>
        </p:nvSpPr>
        <p:spPr>
          <a:xfrm>
            <a:off x="655608" y="1547004"/>
            <a:ext cx="3404557"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cs typeface="Calibri"/>
              </a:rPr>
              <a:t>Thursday, May 7, 2pm</a:t>
            </a:r>
            <a:endParaRPr lang="en-US" dirty="0">
              <a:cs typeface="Calibri"/>
            </a:endParaRPr>
          </a:p>
          <a:p>
            <a:r>
              <a:rPr lang="en-US" sz="2000" dirty="0">
                <a:ea typeface="+mn-lt"/>
                <a:cs typeface="+mn-lt"/>
              </a:rPr>
              <a:t>Join Zoom Meeting</a:t>
            </a:r>
            <a:br>
              <a:rPr lang="en-US" sz="2000" dirty="0">
                <a:ea typeface="+mn-lt"/>
                <a:cs typeface="+mn-lt"/>
              </a:rPr>
            </a:br>
            <a:r>
              <a:rPr lang="en-US" sz="2000" dirty="0">
                <a:ea typeface="+mn-lt"/>
                <a:cs typeface="+mn-lt"/>
                <a:hlinkClick r:id="rId3"/>
              </a:rPr>
              <a:t>https://zoom.us/j/590166884</a:t>
            </a:r>
            <a:br>
              <a:rPr lang="en-US" sz="2000" dirty="0">
                <a:ea typeface="+mn-lt"/>
                <a:cs typeface="+mn-lt"/>
              </a:rPr>
            </a:br>
            <a:r>
              <a:rPr lang="en-US" sz="2000" dirty="0">
                <a:ea typeface="+mn-lt"/>
                <a:cs typeface="+mn-lt"/>
              </a:rPr>
              <a:t>Meeting ID: 590 166 884</a:t>
            </a:r>
            <a:br>
              <a:rPr lang="en-US" sz="2000" dirty="0">
                <a:ea typeface="+mn-lt"/>
                <a:cs typeface="+mn-lt"/>
              </a:rPr>
            </a:br>
            <a:endParaRPr lang="en-US" sz="2000" dirty="0">
              <a:ea typeface="+mn-lt"/>
              <a:cs typeface="+mn-lt"/>
            </a:endParaRPr>
          </a:p>
          <a:p>
            <a:r>
              <a:rPr lang="en-US" sz="2000" u="sng" dirty="0">
                <a:ea typeface="+mn-lt"/>
                <a:cs typeface="+mn-lt"/>
              </a:rPr>
              <a:t>State Spotlight: </a:t>
            </a:r>
            <a:br>
              <a:rPr lang="en-US" sz="2000" dirty="0">
                <a:ea typeface="+mn-lt"/>
                <a:cs typeface="+mn-lt"/>
              </a:rPr>
            </a:br>
            <a:r>
              <a:rPr lang="en-US" sz="2000" dirty="0">
                <a:ea typeface="+mn-lt"/>
                <a:cs typeface="+mn-lt"/>
              </a:rPr>
              <a:t>State Budget Shortfalls</a:t>
            </a:r>
          </a:p>
          <a:p>
            <a:r>
              <a:rPr lang="en-US" sz="2000" dirty="0">
                <a:cs typeface="Calibri"/>
              </a:rPr>
              <a:t>Jeremy Norden Paul and Adrienne Stuart, Washington DD Council</a:t>
            </a:r>
          </a:p>
          <a:p>
            <a:endParaRPr lang="en-US" sz="2000" dirty="0">
              <a:ea typeface="+mn-lt"/>
              <a:cs typeface="+mn-lt"/>
            </a:endParaRPr>
          </a:p>
        </p:txBody>
      </p:sp>
      <p:sp>
        <p:nvSpPr>
          <p:cNvPr id="3" name="TextBox 2">
            <a:extLst>
              <a:ext uri="{FF2B5EF4-FFF2-40B4-BE49-F238E27FC236}">
                <a16:creationId xmlns:a16="http://schemas.microsoft.com/office/drawing/2014/main" id="{1FA8FFC3-63C0-43BB-93D9-14BC65155D36}"/>
              </a:ext>
            </a:extLst>
          </p:cNvPr>
          <p:cNvSpPr txBox="1"/>
          <p:nvPr/>
        </p:nvSpPr>
        <p:spPr>
          <a:xfrm>
            <a:off x="4867275" y="334327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sp>
        <p:nvSpPr>
          <p:cNvPr id="34" name="TextBox 33">
            <a:extLst>
              <a:ext uri="{FF2B5EF4-FFF2-40B4-BE49-F238E27FC236}">
                <a16:creationId xmlns:a16="http://schemas.microsoft.com/office/drawing/2014/main" id="{AD84DED7-269E-4B18-99FB-282D4B9BEFF0}"/>
              </a:ext>
            </a:extLst>
          </p:cNvPr>
          <p:cNvSpPr txBox="1"/>
          <p:nvPr/>
        </p:nvSpPr>
        <p:spPr>
          <a:xfrm>
            <a:off x="4420678" y="1473320"/>
            <a:ext cx="3476445"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Calibri"/>
                <a:ea typeface="Arial"/>
                <a:cs typeface="Arial"/>
              </a:rPr>
              <a:t>There are two ways councils can participate:​</a:t>
            </a:r>
            <a:endParaRPr lang="en-US" sz="2000">
              <a:cs typeface="Calibri"/>
            </a:endParaRPr>
          </a:p>
          <a:p>
            <a:pPr lvl="1" rtl="0">
              <a:buChar char="•"/>
            </a:pPr>
            <a:r>
              <a:rPr lang="en-US" sz="2000" dirty="0">
                <a:latin typeface="Calibri"/>
                <a:ea typeface="Arial"/>
                <a:cs typeface="Arial"/>
              </a:rPr>
              <a:t>Complete a survey at </a:t>
            </a:r>
            <a:r>
              <a:rPr lang="en-US" sz="2000" dirty="0">
                <a:solidFill>
                  <a:srgbClr val="0563C1"/>
                </a:solidFill>
                <a:latin typeface="Calibri"/>
                <a:ea typeface="Arial"/>
                <a:cs typeface="Arial"/>
                <a:hlinkClick r:id="rId4"/>
              </a:rPr>
              <a:t>https://www.surveygizmo.com/s3/5575239/DD-Council-s-COVID-19-Response\</a:t>
            </a:r>
            <a:r>
              <a:rPr lang="en-US" sz="2000" dirty="0">
                <a:latin typeface="Calibri"/>
                <a:ea typeface="Arial"/>
                <a:cs typeface="Arial"/>
              </a:rPr>
              <a:t>​</a:t>
            </a:r>
          </a:p>
          <a:p>
            <a:pPr lvl="1" rtl="0">
              <a:buChar char="•"/>
            </a:pPr>
            <a:r>
              <a:rPr lang="en-US" sz="2000" dirty="0">
                <a:latin typeface="Calibri"/>
                <a:ea typeface="Arial"/>
                <a:cs typeface="Arial"/>
              </a:rPr>
              <a:t>Send an email to </a:t>
            </a:r>
            <a:r>
              <a:rPr lang="en-US" sz="2000" dirty="0">
                <a:solidFill>
                  <a:srgbClr val="0563C1"/>
                </a:solidFill>
                <a:latin typeface="Calibri"/>
                <a:ea typeface="Arial"/>
                <a:cs typeface="Arial"/>
                <a:hlinkClick r:id="rId5"/>
              </a:rPr>
              <a:t>eprangley@nacdd.org</a:t>
            </a:r>
            <a:r>
              <a:rPr lang="en-US" sz="2000" dirty="0">
                <a:latin typeface="Calibri"/>
                <a:ea typeface="Arial"/>
                <a:cs typeface="Arial"/>
              </a:rPr>
              <a:t> if you’d prefer to answer these questions over the phone​</a:t>
            </a:r>
          </a:p>
          <a:p>
            <a:r>
              <a:rPr lang="en-US" sz="2000" b="1" dirty="0">
                <a:latin typeface="Calibri"/>
                <a:ea typeface="Arial"/>
                <a:cs typeface="Arial"/>
              </a:rPr>
              <a:t>We are looking to collect this information by Friday, May 8.</a:t>
            </a:r>
            <a:r>
              <a:rPr lang="en-US" dirty="0">
                <a:latin typeface="Calibri"/>
                <a:ea typeface="Arial"/>
                <a:cs typeface="Arial"/>
              </a:rPr>
              <a:t>​</a:t>
            </a:r>
            <a:endParaRPr lang="en-US" dirty="0">
              <a:cs typeface="Calibri"/>
            </a:endParaRPr>
          </a:p>
        </p:txBody>
      </p:sp>
      <p:sp>
        <p:nvSpPr>
          <p:cNvPr id="35" name="TextBox 34">
            <a:extLst>
              <a:ext uri="{FF2B5EF4-FFF2-40B4-BE49-F238E27FC236}">
                <a16:creationId xmlns:a16="http://schemas.microsoft.com/office/drawing/2014/main" id="{7813DE2D-4DEA-4099-835F-946F0F3E3FE5}"/>
              </a:ext>
            </a:extLst>
          </p:cNvPr>
          <p:cNvSpPr txBox="1"/>
          <p:nvPr/>
        </p:nvSpPr>
        <p:spPr>
          <a:xfrm>
            <a:off x="8692551" y="1475117"/>
            <a:ext cx="2743200" cy="46474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ea typeface="+mn-lt"/>
                <a:cs typeface="+mn-lt"/>
              </a:rPr>
              <a:t>Download AUCD tool to see where money will be flowing to states at </a:t>
            </a:r>
            <a:r>
              <a:rPr lang="en-US" sz="2000" dirty="0">
                <a:ea typeface="+mn-lt"/>
                <a:cs typeface="+mn-lt"/>
                <a:hlinkClick r:id="rId6"/>
              </a:rPr>
              <a:t>https://www.aucd.org/docs/urc/COVID_Funding.pdf</a:t>
            </a:r>
            <a:endParaRPr lang="en-US" sz="2000" dirty="0">
              <a:ea typeface="+mn-lt"/>
              <a:cs typeface="+mn-lt"/>
            </a:endParaRPr>
          </a:p>
          <a:p>
            <a:pPr marL="285750" indent="-285750">
              <a:buFont typeface="Arial"/>
              <a:buChar char="•"/>
            </a:pPr>
            <a:r>
              <a:rPr lang="en-US" sz="2000" dirty="0">
                <a:ea typeface="+mn-lt"/>
                <a:cs typeface="+mn-lt"/>
              </a:rPr>
              <a:t>Consider advocating to leverage funds to meet the needs of people with disabilities. </a:t>
            </a:r>
          </a:p>
          <a:p>
            <a:pPr marL="285750" indent="-285750">
              <a:buFont typeface="Arial"/>
              <a:buChar char="•"/>
            </a:pPr>
            <a:r>
              <a:rPr lang="en-US" sz="2000" dirty="0">
                <a:cs typeface="Calibri"/>
              </a:rPr>
              <a:t>Share your success stories!</a:t>
            </a:r>
          </a:p>
          <a:p>
            <a:pPr marL="285750" indent="-285750">
              <a:buFont typeface="Arial"/>
              <a:buChar char="•"/>
            </a:pPr>
            <a:endParaRPr lang="en-US">
              <a:cs typeface="Calibri"/>
            </a:endParaRPr>
          </a:p>
          <a:p>
            <a:endParaRPr lang="en-US" dirty="0">
              <a:cs typeface="Calibri"/>
            </a:endParaRPr>
          </a:p>
        </p:txBody>
      </p:sp>
      <p:sp>
        <p:nvSpPr>
          <p:cNvPr id="36" name="TextBox 35">
            <a:extLst>
              <a:ext uri="{FF2B5EF4-FFF2-40B4-BE49-F238E27FC236}">
                <a16:creationId xmlns:a16="http://schemas.microsoft.com/office/drawing/2014/main" id="{35692628-4A36-4C8C-AA43-1ACE0043ED14}"/>
              </a:ext>
            </a:extLst>
          </p:cNvPr>
          <p:cNvSpPr txBox="1"/>
          <p:nvPr/>
        </p:nvSpPr>
        <p:spPr>
          <a:xfrm>
            <a:off x="712219" y="971011"/>
            <a:ext cx="341893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r>
              <a:rPr lang="en-US" sz="2400" dirty="0">
                <a:latin typeface="Calibri"/>
                <a:ea typeface="Segoe UI"/>
                <a:cs typeface="Segoe UI"/>
              </a:rPr>
              <a:t> Policy Committee Call ​</a:t>
            </a:r>
            <a:endParaRPr lang="en-US" sz="2400" dirty="0">
              <a:cs typeface="Calibri"/>
            </a:endParaRPr>
          </a:p>
        </p:txBody>
      </p:sp>
      <p:sp>
        <p:nvSpPr>
          <p:cNvPr id="37" name="TextBox 36">
            <a:extLst>
              <a:ext uri="{FF2B5EF4-FFF2-40B4-BE49-F238E27FC236}">
                <a16:creationId xmlns:a16="http://schemas.microsoft.com/office/drawing/2014/main" id="{4DC7215B-5A09-4D40-8CCE-A4D4A6BB4C24}"/>
              </a:ext>
            </a:extLst>
          </p:cNvPr>
          <p:cNvSpPr txBox="1"/>
          <p:nvPr/>
        </p:nvSpPr>
        <p:spPr>
          <a:xfrm>
            <a:off x="4593207" y="955734"/>
            <a:ext cx="31170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latin typeface="Calibri"/>
              </a:rPr>
              <a:t>COVID Activities Survey</a:t>
            </a:r>
            <a:r>
              <a:rPr lang="en-US" sz="2400" dirty="0">
                <a:latin typeface="Calibri"/>
                <a:ea typeface="Calibri"/>
                <a:cs typeface="Calibri"/>
              </a:rPr>
              <a:t>​</a:t>
            </a:r>
            <a:endParaRPr lang="en-US" sz="2400" dirty="0">
              <a:cs typeface="Calibri"/>
            </a:endParaRPr>
          </a:p>
        </p:txBody>
      </p:sp>
      <p:sp>
        <p:nvSpPr>
          <p:cNvPr id="38" name="TextBox 37">
            <a:extLst>
              <a:ext uri="{FF2B5EF4-FFF2-40B4-BE49-F238E27FC236}">
                <a16:creationId xmlns:a16="http://schemas.microsoft.com/office/drawing/2014/main" id="{5ECFE650-D78B-4352-AF91-51F96403C778}"/>
              </a:ext>
            </a:extLst>
          </p:cNvPr>
          <p:cNvSpPr txBox="1"/>
          <p:nvPr/>
        </p:nvSpPr>
        <p:spPr>
          <a:xfrm>
            <a:off x="8689855" y="95483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latin typeface="Calibri"/>
              </a:rPr>
              <a:t>Funding  to States</a:t>
            </a:r>
            <a:endParaRPr lang="en-US" sz="2400" dirty="0">
              <a:cs typeface="Calibri"/>
            </a:endParaRPr>
          </a:p>
        </p:txBody>
      </p:sp>
    </p:spTree>
    <p:extLst>
      <p:ext uri="{BB962C8B-B14F-4D97-AF65-F5344CB8AC3E}">
        <p14:creationId xmlns:p14="http://schemas.microsoft.com/office/powerpoint/2010/main" val="345770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3FEC-FC81-4CE5-B59B-B0562765C121}"/>
              </a:ext>
            </a:extLst>
          </p:cNvPr>
          <p:cNvSpPr>
            <a:spLocks noGrp="1"/>
          </p:cNvSpPr>
          <p:nvPr>
            <p:ph type="ctrTitle"/>
          </p:nvPr>
        </p:nvSpPr>
        <p:spPr>
          <a:xfrm>
            <a:off x="1524000" y="2430702"/>
            <a:ext cx="9144000" cy="1079261"/>
          </a:xfrm>
        </p:spPr>
        <p:txBody>
          <a:bodyPr>
            <a:normAutofit fontScale="90000"/>
          </a:bodyPr>
          <a:lstStyle/>
          <a:p>
            <a:r>
              <a:rPr lang="en-US" sz="4000">
                <a:cs typeface="Calibri Light"/>
              </a:rPr>
              <a:t>For more information contact </a:t>
            </a:r>
            <a:br>
              <a:rPr lang="en-US" sz="4000" dirty="0">
                <a:cs typeface="Calibri Light"/>
              </a:rPr>
            </a:br>
            <a:r>
              <a:rPr lang="en-US" sz="4000">
                <a:cs typeface="Calibri Light"/>
              </a:rPr>
              <a:t>Erin Prangley at eprangley@nacdd.org</a:t>
            </a:r>
          </a:p>
        </p:txBody>
      </p:sp>
    </p:spTree>
    <p:extLst>
      <p:ext uri="{BB962C8B-B14F-4D97-AF65-F5344CB8AC3E}">
        <p14:creationId xmlns:p14="http://schemas.microsoft.com/office/powerpoint/2010/main" val="372404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72963A-0220-41D6-B9B1-C736684CB04B}">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AB0843C-86CD-480E-B9D4-E64D1EB301FC}">
  <ds:schemaRefs>
    <ds:schemaRef ds:uri="http://schemas.microsoft.com/office/2006/metadata/properties"/>
    <ds:schemaRef ds:uri="http://schemas.microsoft.com/office/infopath/2007/PartnerControls"/>
    <ds:schemaRef ds:uri="7244ee07-bebb-4256-851d-8920eeb3e1b7"/>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3</Notes>
  <HiddenSlides>0</HiddenSlide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1_Office Theme</vt:lpstr>
      <vt:lpstr>NACDD  Policy Update May 6</vt:lpstr>
      <vt:lpstr>PowerPoint Presentation</vt:lpstr>
      <vt:lpstr>PowerPoint Presentation</vt:lpstr>
      <vt:lpstr>For more information contact  Erin Prangley at eprangley@nacdd.org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1657</cp:revision>
  <cp:lastPrinted>2017-11-16T14:55:44Z</cp:lastPrinted>
  <dcterms:created xsi:type="dcterms:W3CDTF">2016-02-23T16:23:37Z</dcterms:created>
  <dcterms:modified xsi:type="dcterms:W3CDTF">2020-05-06T19:50:04Z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