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4D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E9C20-0F58-479F-BEFC-529A146FD1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5CEF35-E0FD-4E01-B899-0B0BC7C7131D}">
      <dgm:prSet/>
      <dgm:spPr/>
      <dgm:t>
        <a:bodyPr/>
        <a:lstStyle/>
        <a:p>
          <a:r>
            <a:rPr lang="en-US" dirty="0"/>
            <a:t>Background</a:t>
          </a:r>
        </a:p>
      </dgm:t>
    </dgm:pt>
    <dgm:pt modelId="{E66A0521-0CEE-4D23-ACAD-57E78ECD6C4D}" type="parTrans" cxnId="{B5DFAC87-2470-4C27-BEEE-70EBDAA0ED58}">
      <dgm:prSet/>
      <dgm:spPr/>
      <dgm:t>
        <a:bodyPr/>
        <a:lstStyle/>
        <a:p>
          <a:endParaRPr lang="en-US"/>
        </a:p>
      </dgm:t>
    </dgm:pt>
    <dgm:pt modelId="{7406B2B2-6447-4770-AD0B-1AC7A0175F55}" type="sibTrans" cxnId="{B5DFAC87-2470-4C27-BEEE-70EBDAA0ED58}">
      <dgm:prSet/>
      <dgm:spPr/>
      <dgm:t>
        <a:bodyPr/>
        <a:lstStyle/>
        <a:p>
          <a:endParaRPr lang="en-US"/>
        </a:p>
      </dgm:t>
    </dgm:pt>
    <dgm:pt modelId="{3D7D9947-4738-4AC3-8080-17FD7E965EA0}">
      <dgm:prSet/>
      <dgm:spPr/>
      <dgm:t>
        <a:bodyPr/>
        <a:lstStyle/>
        <a:p>
          <a:r>
            <a:rPr lang="en-US"/>
            <a:t>How GMSA developed the tool</a:t>
          </a:r>
        </a:p>
      </dgm:t>
    </dgm:pt>
    <dgm:pt modelId="{F6A4992F-34BD-498F-AD2C-6F0B0C6DD94E}" type="parTrans" cxnId="{2DBC446E-34F8-4AD8-B7F2-EEC2AE848584}">
      <dgm:prSet/>
      <dgm:spPr/>
      <dgm:t>
        <a:bodyPr/>
        <a:lstStyle/>
        <a:p>
          <a:endParaRPr lang="en-US"/>
        </a:p>
      </dgm:t>
    </dgm:pt>
    <dgm:pt modelId="{5E2FDDD4-6013-4034-964F-83F1D7EB2A94}" type="sibTrans" cxnId="{2DBC446E-34F8-4AD8-B7F2-EEC2AE848584}">
      <dgm:prSet/>
      <dgm:spPr/>
      <dgm:t>
        <a:bodyPr/>
        <a:lstStyle/>
        <a:p>
          <a:endParaRPr lang="en-US"/>
        </a:p>
      </dgm:t>
    </dgm:pt>
    <dgm:pt modelId="{AEC5D270-73F5-4373-BD7F-2DBB27BBEF5E}">
      <dgm:prSet/>
      <dgm:spPr/>
      <dgm:t>
        <a:bodyPr/>
        <a:lstStyle/>
        <a:p>
          <a:r>
            <a:rPr lang="en-US" dirty="0"/>
            <a:t>Is the new tool faithful to the original?</a:t>
          </a:r>
        </a:p>
      </dgm:t>
    </dgm:pt>
    <dgm:pt modelId="{1577C67A-7467-4B1A-B8CB-4BFDF246D229}" type="parTrans" cxnId="{14F6BE6F-3A8D-45D5-B658-B6361DD62E4C}">
      <dgm:prSet/>
      <dgm:spPr/>
      <dgm:t>
        <a:bodyPr/>
        <a:lstStyle/>
        <a:p>
          <a:endParaRPr lang="en-US"/>
        </a:p>
      </dgm:t>
    </dgm:pt>
    <dgm:pt modelId="{6D6CB18E-D688-4F15-A3C5-1D48B8E0F3ED}" type="sibTrans" cxnId="{14F6BE6F-3A8D-45D5-B658-B6361DD62E4C}">
      <dgm:prSet/>
      <dgm:spPr/>
      <dgm:t>
        <a:bodyPr/>
        <a:lstStyle/>
        <a:p>
          <a:endParaRPr lang="en-US"/>
        </a:p>
      </dgm:t>
    </dgm:pt>
    <dgm:pt modelId="{A82DF105-E968-4414-8BDD-F3D42350B88A}">
      <dgm:prSet/>
      <dgm:spPr/>
      <dgm:t>
        <a:bodyPr/>
        <a:lstStyle/>
        <a:p>
          <a:r>
            <a:rPr lang="en-US"/>
            <a:t>Using the inventory to create organizational change</a:t>
          </a:r>
        </a:p>
      </dgm:t>
    </dgm:pt>
    <dgm:pt modelId="{738F28C3-6328-4BBB-A7EE-621E6F32FFA9}" type="parTrans" cxnId="{65B89567-9195-46B0-8247-D4FE5EFC8D16}">
      <dgm:prSet/>
      <dgm:spPr/>
      <dgm:t>
        <a:bodyPr/>
        <a:lstStyle/>
        <a:p>
          <a:endParaRPr lang="en-US"/>
        </a:p>
      </dgm:t>
    </dgm:pt>
    <dgm:pt modelId="{0FAD4355-8B95-4E02-90F9-FCCAA4799AAF}" type="sibTrans" cxnId="{65B89567-9195-46B0-8247-D4FE5EFC8D16}">
      <dgm:prSet/>
      <dgm:spPr/>
      <dgm:t>
        <a:bodyPr/>
        <a:lstStyle/>
        <a:p>
          <a:endParaRPr lang="en-US"/>
        </a:p>
      </dgm:t>
    </dgm:pt>
    <dgm:pt modelId="{F69D36C6-ADB7-494E-B704-9807CAF14540}" type="pres">
      <dgm:prSet presAssocID="{803E9C20-0F58-479F-BEFC-529A146FD192}" presName="linear" presStyleCnt="0">
        <dgm:presLayoutVars>
          <dgm:animLvl val="lvl"/>
          <dgm:resizeHandles val="exact"/>
        </dgm:presLayoutVars>
      </dgm:prSet>
      <dgm:spPr/>
    </dgm:pt>
    <dgm:pt modelId="{64BBB7EA-C6A6-43DC-B195-60293A783026}" type="pres">
      <dgm:prSet presAssocID="{4F5CEF35-E0FD-4E01-B899-0B0BC7C713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14CDB7-3EDF-48DB-8550-E41FD13C509A}" type="pres">
      <dgm:prSet presAssocID="{7406B2B2-6447-4770-AD0B-1AC7A0175F55}" presName="spacer" presStyleCnt="0"/>
      <dgm:spPr/>
    </dgm:pt>
    <dgm:pt modelId="{DD2071C3-E012-4A31-AF2F-8355890A2BF5}" type="pres">
      <dgm:prSet presAssocID="{3D7D9947-4738-4AC3-8080-17FD7E965E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B91E0F-C4B2-4F20-BB48-56C38A04F46B}" type="pres">
      <dgm:prSet presAssocID="{5E2FDDD4-6013-4034-964F-83F1D7EB2A94}" presName="spacer" presStyleCnt="0"/>
      <dgm:spPr/>
    </dgm:pt>
    <dgm:pt modelId="{374CD970-C294-46D5-A01A-D5C1D3292D6E}" type="pres">
      <dgm:prSet presAssocID="{AEC5D270-73F5-4373-BD7F-2DBB27BBEF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9A24AC-B605-456B-9823-661B06DEAC9D}" type="pres">
      <dgm:prSet presAssocID="{6D6CB18E-D688-4F15-A3C5-1D48B8E0F3ED}" presName="spacer" presStyleCnt="0"/>
      <dgm:spPr/>
    </dgm:pt>
    <dgm:pt modelId="{C6B3C246-2FF1-4578-B23F-8675DFCDA02F}" type="pres">
      <dgm:prSet presAssocID="{A82DF105-E968-4414-8BDD-F3D42350B88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C205212-4119-4323-9987-17E3F566FC09}" type="presOf" srcId="{803E9C20-0F58-479F-BEFC-529A146FD192}" destId="{F69D36C6-ADB7-494E-B704-9807CAF14540}" srcOrd="0" destOrd="0" presId="urn:microsoft.com/office/officeart/2005/8/layout/vList2"/>
    <dgm:cxn modelId="{2689C363-F018-4828-B0F7-3B8B4F13AD2D}" type="presOf" srcId="{3D7D9947-4738-4AC3-8080-17FD7E965EA0}" destId="{DD2071C3-E012-4A31-AF2F-8355890A2BF5}" srcOrd="0" destOrd="0" presId="urn:microsoft.com/office/officeart/2005/8/layout/vList2"/>
    <dgm:cxn modelId="{65B89567-9195-46B0-8247-D4FE5EFC8D16}" srcId="{803E9C20-0F58-479F-BEFC-529A146FD192}" destId="{A82DF105-E968-4414-8BDD-F3D42350B88A}" srcOrd="3" destOrd="0" parTransId="{738F28C3-6328-4BBB-A7EE-621E6F32FFA9}" sibTransId="{0FAD4355-8B95-4E02-90F9-FCCAA4799AAF}"/>
    <dgm:cxn modelId="{2DBC446E-34F8-4AD8-B7F2-EEC2AE848584}" srcId="{803E9C20-0F58-479F-BEFC-529A146FD192}" destId="{3D7D9947-4738-4AC3-8080-17FD7E965EA0}" srcOrd="1" destOrd="0" parTransId="{F6A4992F-34BD-498F-AD2C-6F0B0C6DD94E}" sibTransId="{5E2FDDD4-6013-4034-964F-83F1D7EB2A94}"/>
    <dgm:cxn modelId="{14F6BE6F-3A8D-45D5-B658-B6361DD62E4C}" srcId="{803E9C20-0F58-479F-BEFC-529A146FD192}" destId="{AEC5D270-73F5-4373-BD7F-2DBB27BBEF5E}" srcOrd="2" destOrd="0" parTransId="{1577C67A-7467-4B1A-B8CB-4BFDF246D229}" sibTransId="{6D6CB18E-D688-4F15-A3C5-1D48B8E0F3ED}"/>
    <dgm:cxn modelId="{6EE8E757-D819-4D57-91AF-1A16A41A2BB6}" type="presOf" srcId="{A82DF105-E968-4414-8BDD-F3D42350B88A}" destId="{C6B3C246-2FF1-4578-B23F-8675DFCDA02F}" srcOrd="0" destOrd="0" presId="urn:microsoft.com/office/officeart/2005/8/layout/vList2"/>
    <dgm:cxn modelId="{B5DFAC87-2470-4C27-BEEE-70EBDAA0ED58}" srcId="{803E9C20-0F58-479F-BEFC-529A146FD192}" destId="{4F5CEF35-E0FD-4E01-B899-0B0BC7C7131D}" srcOrd="0" destOrd="0" parTransId="{E66A0521-0CEE-4D23-ACAD-57E78ECD6C4D}" sibTransId="{7406B2B2-6447-4770-AD0B-1AC7A0175F55}"/>
    <dgm:cxn modelId="{BE9823C8-696E-4A6F-B5BF-5575D983DC84}" type="presOf" srcId="{4F5CEF35-E0FD-4E01-B899-0B0BC7C7131D}" destId="{64BBB7EA-C6A6-43DC-B195-60293A783026}" srcOrd="0" destOrd="0" presId="urn:microsoft.com/office/officeart/2005/8/layout/vList2"/>
    <dgm:cxn modelId="{0BD56FF2-A825-4E46-B289-2BB6852EF8C2}" type="presOf" srcId="{AEC5D270-73F5-4373-BD7F-2DBB27BBEF5E}" destId="{374CD970-C294-46D5-A01A-D5C1D3292D6E}" srcOrd="0" destOrd="0" presId="urn:microsoft.com/office/officeart/2005/8/layout/vList2"/>
    <dgm:cxn modelId="{865109E6-F7F9-45AA-AA20-1E019C9B8A3E}" type="presParOf" srcId="{F69D36C6-ADB7-494E-B704-9807CAF14540}" destId="{64BBB7EA-C6A6-43DC-B195-60293A783026}" srcOrd="0" destOrd="0" presId="urn:microsoft.com/office/officeart/2005/8/layout/vList2"/>
    <dgm:cxn modelId="{08A3C33C-D278-4279-82EA-4A759359E4AE}" type="presParOf" srcId="{F69D36C6-ADB7-494E-B704-9807CAF14540}" destId="{9F14CDB7-3EDF-48DB-8550-E41FD13C509A}" srcOrd="1" destOrd="0" presId="urn:microsoft.com/office/officeart/2005/8/layout/vList2"/>
    <dgm:cxn modelId="{A23E7C04-FF51-46BF-BB6F-288C2CCEA746}" type="presParOf" srcId="{F69D36C6-ADB7-494E-B704-9807CAF14540}" destId="{DD2071C3-E012-4A31-AF2F-8355890A2BF5}" srcOrd="2" destOrd="0" presId="urn:microsoft.com/office/officeart/2005/8/layout/vList2"/>
    <dgm:cxn modelId="{6EEC6451-21E9-4794-B35A-268C22374BCA}" type="presParOf" srcId="{F69D36C6-ADB7-494E-B704-9807CAF14540}" destId="{58B91E0F-C4B2-4F20-BB48-56C38A04F46B}" srcOrd="3" destOrd="0" presId="urn:microsoft.com/office/officeart/2005/8/layout/vList2"/>
    <dgm:cxn modelId="{EB196A2F-A753-4594-85CC-40A83FC5FAFA}" type="presParOf" srcId="{F69D36C6-ADB7-494E-B704-9807CAF14540}" destId="{374CD970-C294-46D5-A01A-D5C1D3292D6E}" srcOrd="4" destOrd="0" presId="urn:microsoft.com/office/officeart/2005/8/layout/vList2"/>
    <dgm:cxn modelId="{5CE1333E-71E0-4560-8BA4-2E50CD809952}" type="presParOf" srcId="{F69D36C6-ADB7-494E-B704-9807CAF14540}" destId="{C69A24AC-B605-456B-9823-661B06DEAC9D}" srcOrd="5" destOrd="0" presId="urn:microsoft.com/office/officeart/2005/8/layout/vList2"/>
    <dgm:cxn modelId="{30F32E3F-D353-4FDC-A5CB-364B454F560F}" type="presParOf" srcId="{F69D36C6-ADB7-494E-B704-9807CAF14540}" destId="{C6B3C246-2FF1-4578-B23F-8675DFCDA0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D9283-46DA-4A69-A062-A5C7410B1579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50090-12EB-47A8-9627-D38D2755FF76}">
      <dgm:prSet phldrT="[Text]"/>
      <dgm:spPr/>
      <dgm:t>
        <a:bodyPr/>
        <a:lstStyle/>
        <a:p>
          <a:r>
            <a:rPr lang="en-US" dirty="0"/>
            <a:t>Phase 1: Establish a structure to guide the work</a:t>
          </a:r>
        </a:p>
      </dgm:t>
    </dgm:pt>
    <dgm:pt modelId="{319BCA87-2F71-4FB0-828B-73FA2AADF633}" type="parTrans" cxnId="{CECD12C5-4CA5-4A8C-98C8-36F7C60E522F}">
      <dgm:prSet/>
      <dgm:spPr/>
      <dgm:t>
        <a:bodyPr/>
        <a:lstStyle/>
        <a:p>
          <a:endParaRPr lang="en-US"/>
        </a:p>
      </dgm:t>
    </dgm:pt>
    <dgm:pt modelId="{BB991B42-37F6-4945-9170-B1BC9E6D2B4C}" type="sibTrans" cxnId="{CECD12C5-4CA5-4A8C-98C8-36F7C60E522F}">
      <dgm:prSet/>
      <dgm:spPr/>
      <dgm:t>
        <a:bodyPr/>
        <a:lstStyle/>
        <a:p>
          <a:endParaRPr lang="en-US"/>
        </a:p>
      </dgm:t>
    </dgm:pt>
    <dgm:pt modelId="{ABD71E7E-857D-460E-9A45-C58F66D3D3D7}">
      <dgm:prSet phldrT="[Text]"/>
      <dgm:spPr/>
      <dgm:t>
        <a:bodyPr/>
        <a:lstStyle/>
        <a:p>
          <a:r>
            <a:rPr lang="en-US" dirty="0"/>
            <a:t>Phase 3:  Collect, review, &amp; share results from the inventory</a:t>
          </a:r>
        </a:p>
      </dgm:t>
    </dgm:pt>
    <dgm:pt modelId="{BD1AD897-F1B1-46E3-8006-06F376CCA32E}" type="parTrans" cxnId="{AFB4B9D6-7147-41DE-BFFD-F31CF298F5B5}">
      <dgm:prSet/>
      <dgm:spPr/>
      <dgm:t>
        <a:bodyPr/>
        <a:lstStyle/>
        <a:p>
          <a:endParaRPr lang="en-US"/>
        </a:p>
      </dgm:t>
    </dgm:pt>
    <dgm:pt modelId="{3FFB6738-A348-446A-A4EC-417A07791504}" type="sibTrans" cxnId="{AFB4B9D6-7147-41DE-BFFD-F31CF298F5B5}">
      <dgm:prSet/>
      <dgm:spPr/>
      <dgm:t>
        <a:bodyPr/>
        <a:lstStyle/>
        <a:p>
          <a:endParaRPr lang="en-US"/>
        </a:p>
      </dgm:t>
    </dgm:pt>
    <dgm:pt modelId="{D41094BA-9EAD-4EEF-B4CF-199EF7289A99}">
      <dgm:prSet phldrT="[Text]"/>
      <dgm:spPr/>
      <dgm:t>
        <a:bodyPr/>
        <a:lstStyle/>
        <a:p>
          <a:r>
            <a:rPr lang="en-US" dirty="0"/>
            <a:t>Phase 4:  Develop and implement an Action Plan</a:t>
          </a:r>
        </a:p>
      </dgm:t>
    </dgm:pt>
    <dgm:pt modelId="{E62737E3-B5BE-4615-AC58-FFEF3D45F194}" type="parTrans" cxnId="{1F853C9A-A6A1-4D46-9DF7-683280FC9686}">
      <dgm:prSet/>
      <dgm:spPr/>
      <dgm:t>
        <a:bodyPr/>
        <a:lstStyle/>
        <a:p>
          <a:endParaRPr lang="en-US"/>
        </a:p>
      </dgm:t>
    </dgm:pt>
    <dgm:pt modelId="{77BC6BA4-3A00-4DD4-B863-609CC222653C}" type="sibTrans" cxnId="{1F853C9A-A6A1-4D46-9DF7-683280FC9686}">
      <dgm:prSet/>
      <dgm:spPr/>
      <dgm:t>
        <a:bodyPr/>
        <a:lstStyle/>
        <a:p>
          <a:endParaRPr lang="en-US"/>
        </a:p>
      </dgm:t>
    </dgm:pt>
    <dgm:pt modelId="{510E57A1-4A35-4596-88FE-C7758680C90D}">
      <dgm:prSet/>
      <dgm:spPr/>
      <dgm:t>
        <a:bodyPr/>
        <a:lstStyle/>
        <a:p>
          <a:r>
            <a:rPr lang="en-US" dirty="0"/>
            <a:t>Phase 2:  Create a shared vision &amp; shared ownership</a:t>
          </a:r>
        </a:p>
      </dgm:t>
    </dgm:pt>
    <dgm:pt modelId="{AD36110A-D929-4A46-B5F2-DC25409BD9CB}" type="parTrans" cxnId="{1B570FEE-4DDE-4BBD-A199-C9AA02AF2780}">
      <dgm:prSet/>
      <dgm:spPr/>
      <dgm:t>
        <a:bodyPr/>
        <a:lstStyle/>
        <a:p>
          <a:endParaRPr lang="en-US"/>
        </a:p>
      </dgm:t>
    </dgm:pt>
    <dgm:pt modelId="{7307589A-F9A2-463B-8DEC-F65363B9D2D9}" type="sibTrans" cxnId="{1B570FEE-4DDE-4BBD-A199-C9AA02AF2780}">
      <dgm:prSet/>
      <dgm:spPr/>
      <dgm:t>
        <a:bodyPr/>
        <a:lstStyle/>
        <a:p>
          <a:endParaRPr lang="en-US"/>
        </a:p>
      </dgm:t>
    </dgm:pt>
    <dgm:pt modelId="{E1A4C35B-E239-4724-BA49-43881BA8AF5F}" type="pres">
      <dgm:prSet presAssocID="{CC2D9283-46DA-4A69-A062-A5C7410B1579}" presName="outerComposite" presStyleCnt="0">
        <dgm:presLayoutVars>
          <dgm:chMax val="5"/>
          <dgm:dir/>
          <dgm:resizeHandles val="exact"/>
        </dgm:presLayoutVars>
      </dgm:prSet>
      <dgm:spPr/>
    </dgm:pt>
    <dgm:pt modelId="{DA3F0455-72C7-4722-9E8C-AF46CB725666}" type="pres">
      <dgm:prSet presAssocID="{CC2D9283-46DA-4A69-A062-A5C7410B1579}" presName="dummyMaxCanvas" presStyleCnt="0">
        <dgm:presLayoutVars/>
      </dgm:prSet>
      <dgm:spPr/>
    </dgm:pt>
    <dgm:pt modelId="{9B67516F-AFEE-4610-B56B-DD6CFAFB40BB}" type="pres">
      <dgm:prSet presAssocID="{CC2D9283-46DA-4A69-A062-A5C7410B1579}" presName="FourNodes_1" presStyleLbl="node1" presStyleIdx="0" presStyleCnt="4">
        <dgm:presLayoutVars>
          <dgm:bulletEnabled val="1"/>
        </dgm:presLayoutVars>
      </dgm:prSet>
      <dgm:spPr/>
    </dgm:pt>
    <dgm:pt modelId="{5CCD615A-3605-4966-9B0F-800C0571C34E}" type="pres">
      <dgm:prSet presAssocID="{CC2D9283-46DA-4A69-A062-A5C7410B1579}" presName="FourNodes_2" presStyleLbl="node1" presStyleIdx="1" presStyleCnt="4">
        <dgm:presLayoutVars>
          <dgm:bulletEnabled val="1"/>
        </dgm:presLayoutVars>
      </dgm:prSet>
      <dgm:spPr/>
    </dgm:pt>
    <dgm:pt modelId="{FD5B2C7B-5F73-4359-A0F8-CE50BDB6D587}" type="pres">
      <dgm:prSet presAssocID="{CC2D9283-46DA-4A69-A062-A5C7410B1579}" presName="FourNodes_3" presStyleLbl="node1" presStyleIdx="2" presStyleCnt="4">
        <dgm:presLayoutVars>
          <dgm:bulletEnabled val="1"/>
        </dgm:presLayoutVars>
      </dgm:prSet>
      <dgm:spPr/>
    </dgm:pt>
    <dgm:pt modelId="{63D15423-5691-4262-8E67-CB3D09BDFF53}" type="pres">
      <dgm:prSet presAssocID="{CC2D9283-46DA-4A69-A062-A5C7410B1579}" presName="FourNodes_4" presStyleLbl="node1" presStyleIdx="3" presStyleCnt="4">
        <dgm:presLayoutVars>
          <dgm:bulletEnabled val="1"/>
        </dgm:presLayoutVars>
      </dgm:prSet>
      <dgm:spPr/>
    </dgm:pt>
    <dgm:pt modelId="{22057479-C8A8-4B7F-89AD-04BB2B88D467}" type="pres">
      <dgm:prSet presAssocID="{CC2D9283-46DA-4A69-A062-A5C7410B1579}" presName="FourConn_1-2" presStyleLbl="fgAccFollowNode1" presStyleIdx="0" presStyleCnt="3">
        <dgm:presLayoutVars>
          <dgm:bulletEnabled val="1"/>
        </dgm:presLayoutVars>
      </dgm:prSet>
      <dgm:spPr/>
    </dgm:pt>
    <dgm:pt modelId="{B9493C33-443F-48E0-ABB5-49F8EED4A283}" type="pres">
      <dgm:prSet presAssocID="{CC2D9283-46DA-4A69-A062-A5C7410B1579}" presName="FourConn_2-3" presStyleLbl="fgAccFollowNode1" presStyleIdx="1" presStyleCnt="3">
        <dgm:presLayoutVars>
          <dgm:bulletEnabled val="1"/>
        </dgm:presLayoutVars>
      </dgm:prSet>
      <dgm:spPr/>
    </dgm:pt>
    <dgm:pt modelId="{163703D2-FFE2-4AC9-9DC3-D13368CDB1F6}" type="pres">
      <dgm:prSet presAssocID="{CC2D9283-46DA-4A69-A062-A5C7410B1579}" presName="FourConn_3-4" presStyleLbl="fgAccFollowNode1" presStyleIdx="2" presStyleCnt="3">
        <dgm:presLayoutVars>
          <dgm:bulletEnabled val="1"/>
        </dgm:presLayoutVars>
      </dgm:prSet>
      <dgm:spPr/>
    </dgm:pt>
    <dgm:pt modelId="{BA790D45-6E2C-4452-8DE8-7AD953850F81}" type="pres">
      <dgm:prSet presAssocID="{CC2D9283-46DA-4A69-A062-A5C7410B1579}" presName="FourNodes_1_text" presStyleLbl="node1" presStyleIdx="3" presStyleCnt="4">
        <dgm:presLayoutVars>
          <dgm:bulletEnabled val="1"/>
        </dgm:presLayoutVars>
      </dgm:prSet>
      <dgm:spPr/>
    </dgm:pt>
    <dgm:pt modelId="{72F97F63-5225-42A6-AB5E-352BD3448869}" type="pres">
      <dgm:prSet presAssocID="{CC2D9283-46DA-4A69-A062-A5C7410B1579}" presName="FourNodes_2_text" presStyleLbl="node1" presStyleIdx="3" presStyleCnt="4">
        <dgm:presLayoutVars>
          <dgm:bulletEnabled val="1"/>
        </dgm:presLayoutVars>
      </dgm:prSet>
      <dgm:spPr/>
    </dgm:pt>
    <dgm:pt modelId="{55A05AF6-83F5-4D61-BA1F-007B037E5486}" type="pres">
      <dgm:prSet presAssocID="{CC2D9283-46DA-4A69-A062-A5C7410B1579}" presName="FourNodes_3_text" presStyleLbl="node1" presStyleIdx="3" presStyleCnt="4">
        <dgm:presLayoutVars>
          <dgm:bulletEnabled val="1"/>
        </dgm:presLayoutVars>
      </dgm:prSet>
      <dgm:spPr/>
    </dgm:pt>
    <dgm:pt modelId="{390ACC8F-3BE9-45E6-89E4-970F3BD8D580}" type="pres">
      <dgm:prSet presAssocID="{CC2D9283-46DA-4A69-A062-A5C7410B157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54E9414-70D4-4D03-B7B9-7C5F54ED5AE3}" type="presOf" srcId="{ABD71E7E-857D-460E-9A45-C58F66D3D3D7}" destId="{FD5B2C7B-5F73-4359-A0F8-CE50BDB6D587}" srcOrd="0" destOrd="0" presId="urn:microsoft.com/office/officeart/2005/8/layout/vProcess5"/>
    <dgm:cxn modelId="{586A7F21-CA11-4458-A34D-CAE447FB270E}" type="presOf" srcId="{BC250090-12EB-47A8-9627-D38D2755FF76}" destId="{BA790D45-6E2C-4452-8DE8-7AD953850F81}" srcOrd="1" destOrd="0" presId="urn:microsoft.com/office/officeart/2005/8/layout/vProcess5"/>
    <dgm:cxn modelId="{F6AA1924-B2E4-424D-9895-0603A1EF1F9B}" type="presOf" srcId="{3FFB6738-A348-446A-A4EC-417A07791504}" destId="{163703D2-FFE2-4AC9-9DC3-D13368CDB1F6}" srcOrd="0" destOrd="0" presId="urn:microsoft.com/office/officeart/2005/8/layout/vProcess5"/>
    <dgm:cxn modelId="{8C095138-A855-48E4-AED8-DBB66F0A4E3F}" type="presOf" srcId="{D41094BA-9EAD-4EEF-B4CF-199EF7289A99}" destId="{63D15423-5691-4262-8E67-CB3D09BDFF53}" srcOrd="0" destOrd="0" presId="urn:microsoft.com/office/officeart/2005/8/layout/vProcess5"/>
    <dgm:cxn modelId="{609FFE3A-81BB-4DE7-AE5B-44D6D64D8F23}" type="presOf" srcId="{510E57A1-4A35-4596-88FE-C7758680C90D}" destId="{72F97F63-5225-42A6-AB5E-352BD3448869}" srcOrd="1" destOrd="0" presId="urn:microsoft.com/office/officeart/2005/8/layout/vProcess5"/>
    <dgm:cxn modelId="{2EAD413E-496C-48B9-8F1B-39BD7AFEEAFD}" type="presOf" srcId="{D41094BA-9EAD-4EEF-B4CF-199EF7289A99}" destId="{390ACC8F-3BE9-45E6-89E4-970F3BD8D580}" srcOrd="1" destOrd="0" presId="urn:microsoft.com/office/officeart/2005/8/layout/vProcess5"/>
    <dgm:cxn modelId="{F8511A60-4937-4A08-9F48-C347F98A7793}" type="presOf" srcId="{BC250090-12EB-47A8-9627-D38D2755FF76}" destId="{9B67516F-AFEE-4610-B56B-DD6CFAFB40BB}" srcOrd="0" destOrd="0" presId="urn:microsoft.com/office/officeart/2005/8/layout/vProcess5"/>
    <dgm:cxn modelId="{80762D8D-FA30-4631-BB6A-CFC426DBE768}" type="presOf" srcId="{510E57A1-4A35-4596-88FE-C7758680C90D}" destId="{5CCD615A-3605-4966-9B0F-800C0571C34E}" srcOrd="0" destOrd="0" presId="urn:microsoft.com/office/officeart/2005/8/layout/vProcess5"/>
    <dgm:cxn modelId="{1F853C9A-A6A1-4D46-9DF7-683280FC9686}" srcId="{CC2D9283-46DA-4A69-A062-A5C7410B1579}" destId="{D41094BA-9EAD-4EEF-B4CF-199EF7289A99}" srcOrd="3" destOrd="0" parTransId="{E62737E3-B5BE-4615-AC58-FFEF3D45F194}" sibTransId="{77BC6BA4-3A00-4DD4-B863-609CC222653C}"/>
    <dgm:cxn modelId="{4527DCAD-5CBB-4247-9F50-D0245B376B9C}" type="presOf" srcId="{CC2D9283-46DA-4A69-A062-A5C7410B1579}" destId="{E1A4C35B-E239-4724-BA49-43881BA8AF5F}" srcOrd="0" destOrd="0" presId="urn:microsoft.com/office/officeart/2005/8/layout/vProcess5"/>
    <dgm:cxn modelId="{CF407EB1-F2BD-4DF8-A590-9714EF797E31}" type="presOf" srcId="{BB991B42-37F6-4945-9170-B1BC9E6D2B4C}" destId="{22057479-C8A8-4B7F-89AD-04BB2B88D467}" srcOrd="0" destOrd="0" presId="urn:microsoft.com/office/officeart/2005/8/layout/vProcess5"/>
    <dgm:cxn modelId="{CECD12C5-4CA5-4A8C-98C8-36F7C60E522F}" srcId="{CC2D9283-46DA-4A69-A062-A5C7410B1579}" destId="{BC250090-12EB-47A8-9627-D38D2755FF76}" srcOrd="0" destOrd="0" parTransId="{319BCA87-2F71-4FB0-828B-73FA2AADF633}" sibTransId="{BB991B42-37F6-4945-9170-B1BC9E6D2B4C}"/>
    <dgm:cxn modelId="{CBA844D5-8305-4E92-9152-6527B80FDF71}" type="presOf" srcId="{7307589A-F9A2-463B-8DEC-F65363B9D2D9}" destId="{B9493C33-443F-48E0-ABB5-49F8EED4A283}" srcOrd="0" destOrd="0" presId="urn:microsoft.com/office/officeart/2005/8/layout/vProcess5"/>
    <dgm:cxn modelId="{AFB4B9D6-7147-41DE-BFFD-F31CF298F5B5}" srcId="{CC2D9283-46DA-4A69-A062-A5C7410B1579}" destId="{ABD71E7E-857D-460E-9A45-C58F66D3D3D7}" srcOrd="2" destOrd="0" parTransId="{BD1AD897-F1B1-46E3-8006-06F376CCA32E}" sibTransId="{3FFB6738-A348-446A-A4EC-417A07791504}"/>
    <dgm:cxn modelId="{950BAAEC-BC13-4D34-81AB-A2DF6EA54EC3}" type="presOf" srcId="{ABD71E7E-857D-460E-9A45-C58F66D3D3D7}" destId="{55A05AF6-83F5-4D61-BA1F-007B037E5486}" srcOrd="1" destOrd="0" presId="urn:microsoft.com/office/officeart/2005/8/layout/vProcess5"/>
    <dgm:cxn modelId="{1B570FEE-4DDE-4BBD-A199-C9AA02AF2780}" srcId="{CC2D9283-46DA-4A69-A062-A5C7410B1579}" destId="{510E57A1-4A35-4596-88FE-C7758680C90D}" srcOrd="1" destOrd="0" parTransId="{AD36110A-D929-4A46-B5F2-DC25409BD9CB}" sibTransId="{7307589A-F9A2-463B-8DEC-F65363B9D2D9}"/>
    <dgm:cxn modelId="{EC9AC9D7-CEDE-43AD-B2F9-26E16FAFBCA8}" type="presParOf" srcId="{E1A4C35B-E239-4724-BA49-43881BA8AF5F}" destId="{DA3F0455-72C7-4722-9E8C-AF46CB725666}" srcOrd="0" destOrd="0" presId="urn:microsoft.com/office/officeart/2005/8/layout/vProcess5"/>
    <dgm:cxn modelId="{A47C5ACE-1E15-4951-A223-B1961C5BB865}" type="presParOf" srcId="{E1A4C35B-E239-4724-BA49-43881BA8AF5F}" destId="{9B67516F-AFEE-4610-B56B-DD6CFAFB40BB}" srcOrd="1" destOrd="0" presId="urn:microsoft.com/office/officeart/2005/8/layout/vProcess5"/>
    <dgm:cxn modelId="{E6F5732A-1C93-4415-9632-B2E7EFDBAF14}" type="presParOf" srcId="{E1A4C35B-E239-4724-BA49-43881BA8AF5F}" destId="{5CCD615A-3605-4966-9B0F-800C0571C34E}" srcOrd="2" destOrd="0" presId="urn:microsoft.com/office/officeart/2005/8/layout/vProcess5"/>
    <dgm:cxn modelId="{62B89583-5C61-4F06-81A3-A65089B28456}" type="presParOf" srcId="{E1A4C35B-E239-4724-BA49-43881BA8AF5F}" destId="{FD5B2C7B-5F73-4359-A0F8-CE50BDB6D587}" srcOrd="3" destOrd="0" presId="urn:microsoft.com/office/officeart/2005/8/layout/vProcess5"/>
    <dgm:cxn modelId="{99CB4D39-7B24-4535-ACA5-7D9457232CC2}" type="presParOf" srcId="{E1A4C35B-E239-4724-BA49-43881BA8AF5F}" destId="{63D15423-5691-4262-8E67-CB3D09BDFF53}" srcOrd="4" destOrd="0" presId="urn:microsoft.com/office/officeart/2005/8/layout/vProcess5"/>
    <dgm:cxn modelId="{129CD149-D998-4215-A5F1-AE63F41CE8AE}" type="presParOf" srcId="{E1A4C35B-E239-4724-BA49-43881BA8AF5F}" destId="{22057479-C8A8-4B7F-89AD-04BB2B88D467}" srcOrd="5" destOrd="0" presId="urn:microsoft.com/office/officeart/2005/8/layout/vProcess5"/>
    <dgm:cxn modelId="{C224B93C-0154-4C45-8555-A4DD54497EE3}" type="presParOf" srcId="{E1A4C35B-E239-4724-BA49-43881BA8AF5F}" destId="{B9493C33-443F-48E0-ABB5-49F8EED4A283}" srcOrd="6" destOrd="0" presId="urn:microsoft.com/office/officeart/2005/8/layout/vProcess5"/>
    <dgm:cxn modelId="{B54307B0-4B20-44A3-8FB0-1D2DE4511DFE}" type="presParOf" srcId="{E1A4C35B-E239-4724-BA49-43881BA8AF5F}" destId="{163703D2-FFE2-4AC9-9DC3-D13368CDB1F6}" srcOrd="7" destOrd="0" presId="urn:microsoft.com/office/officeart/2005/8/layout/vProcess5"/>
    <dgm:cxn modelId="{614EB9D6-EF47-4EE0-91CD-16CD0FD31B14}" type="presParOf" srcId="{E1A4C35B-E239-4724-BA49-43881BA8AF5F}" destId="{BA790D45-6E2C-4452-8DE8-7AD953850F81}" srcOrd="8" destOrd="0" presId="urn:microsoft.com/office/officeart/2005/8/layout/vProcess5"/>
    <dgm:cxn modelId="{13992306-418D-4EBE-8318-E2F4F11D3DAA}" type="presParOf" srcId="{E1A4C35B-E239-4724-BA49-43881BA8AF5F}" destId="{72F97F63-5225-42A6-AB5E-352BD3448869}" srcOrd="9" destOrd="0" presId="urn:microsoft.com/office/officeart/2005/8/layout/vProcess5"/>
    <dgm:cxn modelId="{D9408701-C344-401C-80A6-36570103FEC3}" type="presParOf" srcId="{E1A4C35B-E239-4724-BA49-43881BA8AF5F}" destId="{55A05AF6-83F5-4D61-BA1F-007B037E5486}" srcOrd="10" destOrd="0" presId="urn:microsoft.com/office/officeart/2005/8/layout/vProcess5"/>
    <dgm:cxn modelId="{76836DE6-2F41-4BD9-AACA-AF6C4141E957}" type="presParOf" srcId="{E1A4C35B-E239-4724-BA49-43881BA8AF5F}" destId="{390ACC8F-3BE9-45E6-89E4-970F3BD8D58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BB7EA-C6A6-43DC-B195-60293A783026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Background</a:t>
          </a:r>
        </a:p>
      </dsp:txBody>
      <dsp:txXfrm>
        <a:off x="62055" y="133748"/>
        <a:ext cx="6139530" cy="1147095"/>
      </dsp:txXfrm>
    </dsp:sp>
    <dsp:sp modelId="{DD2071C3-E012-4A31-AF2F-8355890A2BF5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How GMSA developed the tool</a:t>
          </a:r>
        </a:p>
      </dsp:txBody>
      <dsp:txXfrm>
        <a:off x="62055" y="1497113"/>
        <a:ext cx="6139530" cy="1147095"/>
      </dsp:txXfrm>
    </dsp:sp>
    <dsp:sp modelId="{374CD970-C294-46D5-A01A-D5C1D3292D6E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Is the new tool faithful to the original?</a:t>
          </a:r>
        </a:p>
      </dsp:txBody>
      <dsp:txXfrm>
        <a:off x="62055" y="2860478"/>
        <a:ext cx="6139530" cy="1147095"/>
      </dsp:txXfrm>
    </dsp:sp>
    <dsp:sp modelId="{C6B3C246-2FF1-4578-B23F-8675DFCDA02F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Using the inventory to create organizational change</a:t>
          </a:r>
        </a:p>
      </dsp:txBody>
      <dsp:txXfrm>
        <a:off x="62055" y="4223844"/>
        <a:ext cx="6139530" cy="1147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516F-AFEE-4610-B56B-DD6CFAFB40BB}">
      <dsp:nvSpPr>
        <dsp:cNvPr id="0" name=""/>
        <dsp:cNvSpPr/>
      </dsp:nvSpPr>
      <dsp:spPr>
        <a:xfrm>
          <a:off x="0" y="0"/>
          <a:ext cx="5742308" cy="12110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Phase 1: Establish a structure to guide the work</a:t>
          </a:r>
        </a:p>
      </dsp:txBody>
      <dsp:txXfrm>
        <a:off x="35470" y="35470"/>
        <a:ext cx="4333178" cy="1140091"/>
      </dsp:txXfrm>
    </dsp:sp>
    <dsp:sp modelId="{5CCD615A-3605-4966-9B0F-800C0571C34E}">
      <dsp:nvSpPr>
        <dsp:cNvPr id="0" name=""/>
        <dsp:cNvSpPr/>
      </dsp:nvSpPr>
      <dsp:spPr>
        <a:xfrm>
          <a:off x="480918" y="1431218"/>
          <a:ext cx="5742308" cy="1211031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Phase 2:  Create a shared vision &amp; shared ownership</a:t>
          </a:r>
        </a:p>
      </dsp:txBody>
      <dsp:txXfrm>
        <a:off x="516388" y="1466688"/>
        <a:ext cx="4403279" cy="1140091"/>
      </dsp:txXfrm>
    </dsp:sp>
    <dsp:sp modelId="{FD5B2C7B-5F73-4359-A0F8-CE50BDB6D587}">
      <dsp:nvSpPr>
        <dsp:cNvPr id="0" name=""/>
        <dsp:cNvSpPr/>
      </dsp:nvSpPr>
      <dsp:spPr>
        <a:xfrm>
          <a:off x="954658" y="2862437"/>
          <a:ext cx="5742308" cy="1211031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Phase 3:  Collect, review, &amp; share results from the inventory</a:t>
          </a:r>
        </a:p>
      </dsp:txBody>
      <dsp:txXfrm>
        <a:off x="990128" y="2897907"/>
        <a:ext cx="4410457" cy="1140091"/>
      </dsp:txXfrm>
    </dsp:sp>
    <dsp:sp modelId="{63D15423-5691-4262-8E67-CB3D09BDFF53}">
      <dsp:nvSpPr>
        <dsp:cNvPr id="0" name=""/>
        <dsp:cNvSpPr/>
      </dsp:nvSpPr>
      <dsp:spPr>
        <a:xfrm>
          <a:off x="1435576" y="4293656"/>
          <a:ext cx="5742308" cy="121103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Phase 4:  Develop and implement an Action Plan</a:t>
          </a:r>
        </a:p>
      </dsp:txBody>
      <dsp:txXfrm>
        <a:off x="1471046" y="4329126"/>
        <a:ext cx="4403279" cy="1140091"/>
      </dsp:txXfrm>
    </dsp:sp>
    <dsp:sp modelId="{22057479-C8A8-4B7F-89AD-04BB2B88D467}">
      <dsp:nvSpPr>
        <dsp:cNvPr id="0" name=""/>
        <dsp:cNvSpPr/>
      </dsp:nvSpPr>
      <dsp:spPr>
        <a:xfrm>
          <a:off x="4955137" y="927539"/>
          <a:ext cx="787170" cy="787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132250" y="927539"/>
        <a:ext cx="432944" cy="592345"/>
      </dsp:txXfrm>
    </dsp:sp>
    <dsp:sp modelId="{B9493C33-443F-48E0-ABB5-49F8EED4A283}">
      <dsp:nvSpPr>
        <dsp:cNvPr id="0" name=""/>
        <dsp:cNvSpPr/>
      </dsp:nvSpPr>
      <dsp:spPr>
        <a:xfrm>
          <a:off x="5436055" y="2358758"/>
          <a:ext cx="787170" cy="787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613168" y="2358758"/>
        <a:ext cx="432944" cy="592345"/>
      </dsp:txXfrm>
    </dsp:sp>
    <dsp:sp modelId="{163703D2-FFE2-4AC9-9DC3-D13368CDB1F6}">
      <dsp:nvSpPr>
        <dsp:cNvPr id="0" name=""/>
        <dsp:cNvSpPr/>
      </dsp:nvSpPr>
      <dsp:spPr>
        <a:xfrm>
          <a:off x="5909796" y="3789977"/>
          <a:ext cx="787170" cy="787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086909" y="3789977"/>
        <a:ext cx="432944" cy="59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E409-837A-4909-826E-00EC11308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2F8CE-DD6E-4F4B-84C7-812818AF3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25B5-E28B-439F-9C42-E83DC947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7821-05B5-40F9-AE42-02907FED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71E9C-2B4A-4210-845F-364B9F67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62F3-EA72-4772-88E9-861960F5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88A70-0ABF-4EC2-8FAD-85DBD19FC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E9828-B548-4451-9940-31CB610F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19E4F-8A1C-4F7E-9FB9-4DB94F7D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BD9D7-195D-4035-AF8A-8794B668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3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1BAED-49F6-4D6E-A5DA-23F9878FC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929B6-4BEC-47A2-92A4-2061EDEED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C90C-D7ED-4C85-A3DB-4B981999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21AF0-F0CC-4819-96F3-836E6C68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27198-8232-423C-ADE5-D9C2346D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4338-EAA9-40C7-9693-6209DD0F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EF53-83F9-4646-B589-447CDB379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7097-6B6F-43BE-9447-5142D656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5E871-C3F4-456B-BAF5-B7CD5DCF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B2E61-C358-4105-BD61-FFB1AA6E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2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0A73-1D7D-4CEC-BE78-1DF94257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77C86-8E86-466D-A85D-8786328D8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CF40A-66E9-4502-9C3C-E74C5D2B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CAD90-7082-48F1-9100-30F05D25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594BD-E278-40BC-BFEF-441766B5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A3CB-3F43-4C19-9B52-8E2979E2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BDD3D-DBB5-4549-97E3-FE03110C3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E55A7-FB29-4AAB-846F-021689DE0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4F4EE-BF96-47A2-99BB-8E42338F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81D3-C458-424B-9605-61E0AA61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6BD4A-B8F2-4C53-B44F-A5B3ACB8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1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E2A0-822B-40FF-BC4B-15BA8630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14398-D272-43B2-9377-A0FA5424C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A5FE4-476D-4C01-8EDD-3AADAFD05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53088-3F24-434E-8054-172D66E00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0552F-E173-4442-9316-F7F9D0781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D5A03-BB7E-435F-A773-05E5FBD3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C7DAB-5ABE-468B-B8C0-BE9C8DA7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237FB-6AB8-464D-B3C2-E5C9951C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5085-7431-49AA-8EBE-3F5A7E88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372F6-E4C3-4B72-ABB3-FC88F13B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77D47-BCFC-4BC1-A127-ED2AF114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C16D7-8812-4328-8762-589254AE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4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834FA-F699-46B0-BBF1-DC79A9E5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73B53-5B6B-4F04-BE5B-D7532FB9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3F17E-2F9D-47DC-9FE8-4B38A37A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BE4A-5948-4335-B168-AB07D465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F2A19-A21A-4021-95D6-4028D12FF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8B0A5-BC80-4864-9A95-3E6482F6A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7DEA8-E6D2-425A-B305-B26CB5681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186D8-7B59-4CD7-B8B4-DF77FFE5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C7A38-0024-45D9-8AF8-EF2EF54C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1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731A-44DB-46BF-A6C1-CFDEEF74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9011E-D071-4833-AA7A-B4E463B05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544E5-D9E1-4BC3-89BE-1EB3270A5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4CF5D-A051-467E-B321-0604F370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78016-D26A-483A-B915-ACC88C44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F8161-1911-4A23-80DD-00637EA4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9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B19A9-DAD2-476F-8A2B-6CA1D3DB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CE10C-394A-4ED1-A502-93F1B3884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898A9-BD27-497B-A5F5-686F5FFA1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DE470-6021-4047-AA77-1BB0FF4AA4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A0057-1299-41CD-8AE5-8C051D35D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F0CBB-7CFC-4749-8ADF-19111E11A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0B77-0CB2-46B7-86B8-6C80821A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xgmsa@gmail.com" TargetMode="External"/><Relationship Id="rId2" Type="http://schemas.openxmlformats.org/officeDocument/2006/relationships/hyperlink" Target="mailto:Kirsten.Murphy@Vermont.gov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Childrens-Writers-Word-Alijandra-Mogilner/dp/1582974136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readable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nsplash.com/" TargetMode="External"/><Relationship Id="rId5" Type="http://schemas.openxmlformats.org/officeDocument/2006/relationships/hyperlink" Target="https://www.istockphoto.com/" TargetMode="External"/><Relationship Id="rId4" Type="http://schemas.openxmlformats.org/officeDocument/2006/relationships/hyperlink" Target="https://selfadvocacyinfo.org/wp-content/uploads/2019/08/Plain-Language-Checklist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D247-927D-4BB1-A250-9FB7267F6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6343"/>
            <a:ext cx="9144000" cy="2399619"/>
          </a:xfrm>
        </p:spPr>
        <p:txBody>
          <a:bodyPr/>
          <a:lstStyle/>
          <a:p>
            <a:r>
              <a:rPr lang="en-US" dirty="0"/>
              <a:t>Measuring Cultural &amp; Linguistic Competence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EB67B-06A1-4FBE-9F90-266A198EE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i="1" dirty="0"/>
              <a:t>A Plain Language Tool for Disability Organizations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Presented by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Kirsten Murphy, Vermont Developmental Disabilities Council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Max Barrows, Green Mountain Self-Advocates (GMSA)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9C7309-97E9-4FDA-90B6-6233B962569B}"/>
              </a:ext>
            </a:extLst>
          </p:cNvPr>
          <p:cNvCxnSpPr>
            <a:cxnSpLocks/>
          </p:cNvCxnSpPr>
          <p:nvPr/>
        </p:nvCxnSpPr>
        <p:spPr>
          <a:xfrm>
            <a:off x="1097280" y="3429001"/>
            <a:ext cx="991906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3F3447C-86D1-402A-BEEC-5E00DDD6E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87816"/>
            <a:ext cx="1029895" cy="1181110"/>
          </a:xfrm>
          <a:prstGeom prst="rect">
            <a:avLst/>
          </a:prstGeom>
        </p:spPr>
      </p:pic>
      <p:pic>
        <p:nvPicPr>
          <p:cNvPr id="6" name="Picture 5" descr="A picture containing text, sign, outdoor, scene&#10;&#10;Description automatically generated">
            <a:extLst>
              <a:ext uri="{FF2B5EF4-FFF2-40B4-BE49-F238E27FC236}">
                <a16:creationId xmlns:a16="http://schemas.microsoft.com/office/drawing/2014/main" id="{E1DAB0B7-ABE6-401E-9287-34C89C99CB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" y="5353577"/>
            <a:ext cx="1376680" cy="13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8863-ED1A-47D5-AE36-F96B9469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195E6-0276-4698-86CB-1FDF6DDCD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VT Developmental Disabilities Council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E7032-65A8-4D60-8565-A29CB7D16D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400" dirty="0"/>
              <a:t>Kirsten Murphy</a:t>
            </a:r>
          </a:p>
          <a:p>
            <a:pPr marL="0" indent="0">
              <a:buNone/>
            </a:pPr>
            <a:r>
              <a:rPr lang="en-US" sz="2400" dirty="0"/>
              <a:t>Executive Director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Kirsten.Murphy@Vermont.gov</a:t>
            </a:r>
            <a:r>
              <a:rPr lang="en-US" sz="240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74D60-B442-42F6-8A9A-E2825EC05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9400" y="1681163"/>
            <a:ext cx="4725988" cy="823912"/>
          </a:xfrm>
        </p:spPr>
        <p:txBody>
          <a:bodyPr/>
          <a:lstStyle/>
          <a:p>
            <a:r>
              <a:rPr lang="en-US" dirty="0"/>
              <a:t>Green Mountain Self-Advocates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95CB4-AF48-411D-A389-E88A9A988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9400" y="2524125"/>
            <a:ext cx="4725988" cy="3684588"/>
          </a:xfrm>
        </p:spPr>
        <p:txBody>
          <a:bodyPr/>
          <a:lstStyle/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400" dirty="0"/>
              <a:t>Max Barrows</a:t>
            </a:r>
          </a:p>
          <a:p>
            <a:pPr marL="0" indent="0">
              <a:buNone/>
            </a:pPr>
            <a:r>
              <a:rPr lang="en-US" sz="2400" dirty="0"/>
              <a:t>Outreach Director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maxgmsa@gmail.com</a:t>
            </a:r>
            <a:r>
              <a:rPr lang="en-US" sz="2400" dirty="0"/>
              <a:t> </a:t>
            </a:r>
            <a:endParaRPr lang="en-US" dirty="0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B8E0009B-CA7C-4128-B01E-30BD1A6AE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29" y="2812256"/>
            <a:ext cx="1075567" cy="1233488"/>
          </a:xfrm>
          <a:prstGeom prst="rect">
            <a:avLst/>
          </a:prstGeom>
        </p:spPr>
      </p:pic>
      <p:pic>
        <p:nvPicPr>
          <p:cNvPr id="9" name="Picture 8" descr="A picture containing text, sign, outdoor, scene&#10;&#10;Description automatically generated">
            <a:extLst>
              <a:ext uri="{FF2B5EF4-FFF2-40B4-BE49-F238E27FC236}">
                <a16:creationId xmlns:a16="http://schemas.microsoft.com/office/drawing/2014/main" id="{AB1326D4-BD5B-4674-87E6-AC46335E4B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23" y="2812256"/>
            <a:ext cx="1376680" cy="13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4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E17D-6820-4C3E-A603-8C8BCEDF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/>
              <a:t>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00A1CD-2FB3-47B2-A79A-3EBB2E0D2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64525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72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BFCBA134-9932-4625-92F2-ADE52ACE1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78B28E4E-0110-46E1-92BB-3DB2BAA5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6095998" cy="1613646"/>
          </a:xfrm>
          <a:custGeom>
            <a:avLst/>
            <a:gdLst>
              <a:gd name="connsiteX0" fmla="*/ 0 w 7868507"/>
              <a:gd name="connsiteY0" fmla="*/ 0 h 1682351"/>
              <a:gd name="connsiteX1" fmla="*/ 7868507 w 7868507"/>
              <a:gd name="connsiteY1" fmla="*/ 0 h 1682351"/>
              <a:gd name="connsiteX2" fmla="*/ 7865866 w 7868507"/>
              <a:gd name="connsiteY2" fmla="*/ 1824 h 1682351"/>
              <a:gd name="connsiteX3" fmla="*/ 7837561 w 7868507"/>
              <a:gd name="connsiteY3" fmla="*/ 21679 h 1682351"/>
              <a:gd name="connsiteX4" fmla="*/ 7769454 w 7868507"/>
              <a:gd name="connsiteY4" fmla="*/ 43813 h 1682351"/>
              <a:gd name="connsiteX5" fmla="*/ 7695485 w 7868507"/>
              <a:gd name="connsiteY5" fmla="*/ 61050 h 1682351"/>
              <a:gd name="connsiteX6" fmla="*/ 7662356 w 7868507"/>
              <a:gd name="connsiteY6" fmla="*/ 73131 h 1682351"/>
              <a:gd name="connsiteX7" fmla="*/ 7602203 w 7868507"/>
              <a:gd name="connsiteY7" fmla="*/ 99894 h 1682351"/>
              <a:gd name="connsiteX8" fmla="*/ 7533256 w 7868507"/>
              <a:gd name="connsiteY8" fmla="*/ 141638 h 1682351"/>
              <a:gd name="connsiteX9" fmla="*/ 7516926 w 7868507"/>
              <a:gd name="connsiteY9" fmla="*/ 165418 h 1682351"/>
              <a:gd name="connsiteX10" fmla="*/ 7488994 w 7868507"/>
              <a:gd name="connsiteY10" fmla="*/ 178287 h 1682351"/>
              <a:gd name="connsiteX11" fmla="*/ 7478335 w 7868507"/>
              <a:gd name="connsiteY11" fmla="*/ 185700 h 1682351"/>
              <a:gd name="connsiteX12" fmla="*/ 7458526 w 7868507"/>
              <a:gd name="connsiteY12" fmla="*/ 189157 h 1682351"/>
              <a:gd name="connsiteX13" fmla="*/ 7419554 w 7868507"/>
              <a:gd name="connsiteY13" fmla="*/ 192546 h 1682351"/>
              <a:gd name="connsiteX14" fmla="*/ 7347574 w 7868507"/>
              <a:gd name="connsiteY14" fmla="*/ 213028 h 1682351"/>
              <a:gd name="connsiteX15" fmla="*/ 7205646 w 7868507"/>
              <a:gd name="connsiteY15" fmla="*/ 228570 h 1682351"/>
              <a:gd name="connsiteX16" fmla="*/ 7132082 w 7868507"/>
              <a:gd name="connsiteY16" fmla="*/ 240066 h 1682351"/>
              <a:gd name="connsiteX17" fmla="*/ 7026584 w 7868507"/>
              <a:gd name="connsiteY17" fmla="*/ 249305 h 1682351"/>
              <a:gd name="connsiteX18" fmla="*/ 6949796 w 7868507"/>
              <a:gd name="connsiteY18" fmla="*/ 259619 h 1682351"/>
              <a:gd name="connsiteX19" fmla="*/ 6850243 w 7868507"/>
              <a:gd name="connsiteY19" fmla="*/ 278486 h 1682351"/>
              <a:gd name="connsiteX20" fmla="*/ 6848972 w 7868507"/>
              <a:gd name="connsiteY20" fmla="*/ 279419 h 1682351"/>
              <a:gd name="connsiteX21" fmla="*/ 6833720 w 7868507"/>
              <a:gd name="connsiteY21" fmla="*/ 281340 h 1682351"/>
              <a:gd name="connsiteX22" fmla="*/ 6796601 w 7868507"/>
              <a:gd name="connsiteY22" fmla="*/ 279778 h 1682351"/>
              <a:gd name="connsiteX23" fmla="*/ 6793249 w 7868507"/>
              <a:gd name="connsiteY23" fmla="*/ 281365 h 1682351"/>
              <a:gd name="connsiteX24" fmla="*/ 6761214 w 7868507"/>
              <a:gd name="connsiteY24" fmla="*/ 283216 h 1682351"/>
              <a:gd name="connsiteX25" fmla="*/ 6761137 w 7868507"/>
              <a:gd name="connsiteY25" fmla="*/ 284040 h 1682351"/>
              <a:gd name="connsiteX26" fmla="*/ 6753708 w 7868507"/>
              <a:gd name="connsiteY26" fmla="*/ 288053 h 1682351"/>
              <a:gd name="connsiteX27" fmla="*/ 6738673 w 7868507"/>
              <a:gd name="connsiteY27" fmla="*/ 293899 h 1682351"/>
              <a:gd name="connsiteX28" fmla="*/ 6675177 w 7868507"/>
              <a:gd name="connsiteY28" fmla="*/ 319284 h 1682351"/>
              <a:gd name="connsiteX29" fmla="*/ 6668648 w 7868507"/>
              <a:gd name="connsiteY29" fmla="*/ 320128 h 1682351"/>
              <a:gd name="connsiteX30" fmla="*/ 6668596 w 7868507"/>
              <a:gd name="connsiteY30" fmla="*/ 320325 h 1682351"/>
              <a:gd name="connsiteX31" fmla="*/ 6661861 w 7868507"/>
              <a:gd name="connsiteY31" fmla="*/ 321574 h 1682351"/>
              <a:gd name="connsiteX32" fmla="*/ 6644079 w 7868507"/>
              <a:gd name="connsiteY32" fmla="*/ 323301 h 1682351"/>
              <a:gd name="connsiteX33" fmla="*/ 6640227 w 7868507"/>
              <a:gd name="connsiteY33" fmla="*/ 325063 h 1682351"/>
              <a:gd name="connsiteX34" fmla="*/ 6639422 w 7868507"/>
              <a:gd name="connsiteY34" fmla="*/ 327491 h 1682351"/>
              <a:gd name="connsiteX35" fmla="*/ 6617073 w 7868507"/>
              <a:gd name="connsiteY35" fmla="*/ 336554 h 1682351"/>
              <a:gd name="connsiteX36" fmla="*/ 6565938 w 7868507"/>
              <a:gd name="connsiteY36" fmla="*/ 354459 h 1682351"/>
              <a:gd name="connsiteX37" fmla="*/ 6506395 w 7868507"/>
              <a:gd name="connsiteY37" fmla="*/ 372715 h 1682351"/>
              <a:gd name="connsiteX38" fmla="*/ 6366803 w 7868507"/>
              <a:gd name="connsiteY38" fmla="*/ 421832 h 1682351"/>
              <a:gd name="connsiteX39" fmla="*/ 6245343 w 7868507"/>
              <a:gd name="connsiteY39" fmla="*/ 435559 h 1682351"/>
              <a:gd name="connsiteX40" fmla="*/ 6186762 w 7868507"/>
              <a:gd name="connsiteY40" fmla="*/ 449329 h 1682351"/>
              <a:gd name="connsiteX41" fmla="*/ 6151870 w 7868507"/>
              <a:gd name="connsiteY41" fmla="*/ 456667 h 1682351"/>
              <a:gd name="connsiteX42" fmla="*/ 6094791 w 7868507"/>
              <a:gd name="connsiteY42" fmla="*/ 467108 h 1682351"/>
              <a:gd name="connsiteX43" fmla="*/ 6094387 w 7868507"/>
              <a:gd name="connsiteY43" fmla="*/ 469288 h 1682351"/>
              <a:gd name="connsiteX44" fmla="*/ 6088888 w 7868507"/>
              <a:gd name="connsiteY44" fmla="*/ 472662 h 1682351"/>
              <a:gd name="connsiteX45" fmla="*/ 6079322 w 7868507"/>
              <a:gd name="connsiteY45" fmla="*/ 480342 h 1682351"/>
              <a:gd name="connsiteX46" fmla="*/ 6060058 w 7868507"/>
              <a:gd name="connsiteY46" fmla="*/ 490885 h 1682351"/>
              <a:gd name="connsiteX47" fmla="*/ 6059271 w 7868507"/>
              <a:gd name="connsiteY47" fmla="*/ 490563 h 1682351"/>
              <a:gd name="connsiteX48" fmla="*/ 6052214 w 7868507"/>
              <a:gd name="connsiteY48" fmla="*/ 491388 h 1682351"/>
              <a:gd name="connsiteX49" fmla="*/ 6004898 w 7868507"/>
              <a:gd name="connsiteY49" fmla="*/ 494385 h 1682351"/>
              <a:gd name="connsiteX50" fmla="*/ 5987859 w 7868507"/>
              <a:gd name="connsiteY50" fmla="*/ 504838 h 1682351"/>
              <a:gd name="connsiteX51" fmla="*/ 5984113 w 7868507"/>
              <a:gd name="connsiteY51" fmla="*/ 506697 h 1682351"/>
              <a:gd name="connsiteX52" fmla="*/ 5983909 w 7868507"/>
              <a:gd name="connsiteY52" fmla="*/ 506630 h 1682351"/>
              <a:gd name="connsiteX53" fmla="*/ 5979696 w 7868507"/>
              <a:gd name="connsiteY53" fmla="*/ 508387 h 1682351"/>
              <a:gd name="connsiteX54" fmla="*/ 5931986 w 7868507"/>
              <a:gd name="connsiteY54" fmla="*/ 510495 h 1682351"/>
              <a:gd name="connsiteX55" fmla="*/ 5873354 w 7868507"/>
              <a:gd name="connsiteY55" fmla="*/ 520717 h 1682351"/>
              <a:gd name="connsiteX56" fmla="*/ 5843006 w 7868507"/>
              <a:gd name="connsiteY56" fmla="*/ 525739 h 1682351"/>
              <a:gd name="connsiteX57" fmla="*/ 5825737 w 7868507"/>
              <a:gd name="connsiteY57" fmla="*/ 530029 h 1682351"/>
              <a:gd name="connsiteX58" fmla="*/ 5812271 w 7868507"/>
              <a:gd name="connsiteY58" fmla="*/ 536366 h 1682351"/>
              <a:gd name="connsiteX59" fmla="*/ 5683965 w 7868507"/>
              <a:gd name="connsiteY59" fmla="*/ 605660 h 1682351"/>
              <a:gd name="connsiteX60" fmla="*/ 5572324 w 7868507"/>
              <a:gd name="connsiteY60" fmla="*/ 625027 h 1682351"/>
              <a:gd name="connsiteX61" fmla="*/ 5556903 w 7868507"/>
              <a:gd name="connsiteY61" fmla="*/ 628786 h 1682351"/>
              <a:gd name="connsiteX62" fmla="*/ 5553544 w 7868507"/>
              <a:gd name="connsiteY62" fmla="*/ 627847 h 1682351"/>
              <a:gd name="connsiteX63" fmla="*/ 5526889 w 7868507"/>
              <a:gd name="connsiteY63" fmla="*/ 632098 h 1682351"/>
              <a:gd name="connsiteX64" fmla="*/ 5521078 w 7868507"/>
              <a:gd name="connsiteY64" fmla="*/ 637584 h 1682351"/>
              <a:gd name="connsiteX65" fmla="*/ 5512534 w 7868507"/>
              <a:gd name="connsiteY65" fmla="*/ 637267 h 1682351"/>
              <a:gd name="connsiteX66" fmla="*/ 5474353 w 7868507"/>
              <a:gd name="connsiteY66" fmla="*/ 648039 h 1682351"/>
              <a:gd name="connsiteX67" fmla="*/ 5470584 w 7868507"/>
              <a:gd name="connsiteY67" fmla="*/ 648039 h 1682351"/>
              <a:gd name="connsiteX68" fmla="*/ 5467496 w 7868507"/>
              <a:gd name="connsiteY68" fmla="*/ 650003 h 1682351"/>
              <a:gd name="connsiteX69" fmla="*/ 5462885 w 7868507"/>
              <a:gd name="connsiteY69" fmla="*/ 649269 h 1682351"/>
              <a:gd name="connsiteX70" fmla="*/ 5461190 w 7868507"/>
              <a:gd name="connsiteY70" fmla="*/ 650833 h 1682351"/>
              <a:gd name="connsiteX71" fmla="*/ 5438256 w 7868507"/>
              <a:gd name="connsiteY71" fmla="*/ 650162 h 1682351"/>
              <a:gd name="connsiteX72" fmla="*/ 5425515 w 7868507"/>
              <a:gd name="connsiteY72" fmla="*/ 650724 h 1682351"/>
              <a:gd name="connsiteX73" fmla="*/ 5399851 w 7868507"/>
              <a:gd name="connsiteY73" fmla="*/ 648648 h 1682351"/>
              <a:gd name="connsiteX74" fmla="*/ 5395578 w 7868507"/>
              <a:gd name="connsiteY74" fmla="*/ 651245 h 1682351"/>
              <a:gd name="connsiteX75" fmla="*/ 5357693 w 7868507"/>
              <a:gd name="connsiteY75" fmla="*/ 652764 h 1682351"/>
              <a:gd name="connsiteX76" fmla="*/ 5357422 w 7868507"/>
              <a:gd name="connsiteY76" fmla="*/ 654203 h 1682351"/>
              <a:gd name="connsiteX77" fmla="*/ 5347920 w 7868507"/>
              <a:gd name="connsiteY77" fmla="*/ 660769 h 1682351"/>
              <a:gd name="connsiteX78" fmla="*/ 5344829 w 7868507"/>
              <a:gd name="connsiteY78" fmla="*/ 661019 h 1682351"/>
              <a:gd name="connsiteX79" fmla="*/ 5285263 w 7868507"/>
              <a:gd name="connsiteY79" fmla="*/ 671313 h 1682351"/>
              <a:gd name="connsiteX80" fmla="*/ 5264305 w 7868507"/>
              <a:gd name="connsiteY80" fmla="*/ 677803 h 1682351"/>
              <a:gd name="connsiteX81" fmla="*/ 5229182 w 7868507"/>
              <a:gd name="connsiteY81" fmla="*/ 688503 h 1682351"/>
              <a:gd name="connsiteX82" fmla="*/ 5203382 w 7868507"/>
              <a:gd name="connsiteY82" fmla="*/ 703484 h 1682351"/>
              <a:gd name="connsiteX83" fmla="*/ 5173833 w 7868507"/>
              <a:gd name="connsiteY83" fmla="*/ 709660 h 1682351"/>
              <a:gd name="connsiteX84" fmla="*/ 5166382 w 7868507"/>
              <a:gd name="connsiteY84" fmla="*/ 702062 h 1682351"/>
              <a:gd name="connsiteX85" fmla="*/ 5142858 w 7868507"/>
              <a:gd name="connsiteY85" fmla="*/ 702153 h 1682351"/>
              <a:gd name="connsiteX86" fmla="*/ 5134964 w 7868507"/>
              <a:gd name="connsiteY86" fmla="*/ 711602 h 1682351"/>
              <a:gd name="connsiteX87" fmla="*/ 5087368 w 7868507"/>
              <a:gd name="connsiteY87" fmla="*/ 727066 h 1682351"/>
              <a:gd name="connsiteX88" fmla="*/ 5059763 w 7868507"/>
              <a:gd name="connsiteY88" fmla="*/ 733651 h 1682351"/>
              <a:gd name="connsiteX89" fmla="*/ 5023240 w 7868507"/>
              <a:gd name="connsiteY89" fmla="*/ 742299 h 1682351"/>
              <a:gd name="connsiteX90" fmla="*/ 5007406 w 7868507"/>
              <a:gd name="connsiteY90" fmla="*/ 747156 h 1682351"/>
              <a:gd name="connsiteX91" fmla="*/ 4995851 w 7868507"/>
              <a:gd name="connsiteY91" fmla="*/ 746560 h 1682351"/>
              <a:gd name="connsiteX92" fmla="*/ 4983107 w 7868507"/>
              <a:gd name="connsiteY92" fmla="*/ 748274 h 1682351"/>
              <a:gd name="connsiteX93" fmla="*/ 4973068 w 7868507"/>
              <a:gd name="connsiteY93" fmla="*/ 750600 h 1682351"/>
              <a:gd name="connsiteX94" fmla="*/ 4967642 w 7868507"/>
              <a:gd name="connsiteY94" fmla="*/ 756164 h 1682351"/>
              <a:gd name="connsiteX95" fmla="*/ 4958938 w 7868507"/>
              <a:gd name="connsiteY95" fmla="*/ 756308 h 1682351"/>
              <a:gd name="connsiteX96" fmla="*/ 4949594 w 7868507"/>
              <a:gd name="connsiteY96" fmla="*/ 761504 h 1682351"/>
              <a:gd name="connsiteX97" fmla="*/ 4947761 w 7868507"/>
              <a:gd name="connsiteY97" fmla="*/ 759559 h 1682351"/>
              <a:gd name="connsiteX98" fmla="*/ 4939683 w 7868507"/>
              <a:gd name="connsiteY98" fmla="*/ 757589 h 1682351"/>
              <a:gd name="connsiteX99" fmla="*/ 4905733 w 7868507"/>
              <a:gd name="connsiteY99" fmla="*/ 776774 h 1682351"/>
              <a:gd name="connsiteX100" fmla="*/ 4885524 w 7868507"/>
              <a:gd name="connsiteY100" fmla="*/ 784914 h 1682351"/>
              <a:gd name="connsiteX101" fmla="*/ 4884537 w 7868507"/>
              <a:gd name="connsiteY101" fmla="*/ 786309 h 1682351"/>
              <a:gd name="connsiteX102" fmla="*/ 4863207 w 7868507"/>
              <a:gd name="connsiteY102" fmla="*/ 792997 h 1682351"/>
              <a:gd name="connsiteX103" fmla="*/ 4857388 w 7868507"/>
              <a:gd name="connsiteY103" fmla="*/ 798678 h 1682351"/>
              <a:gd name="connsiteX104" fmla="*/ 4816499 w 7868507"/>
              <a:gd name="connsiteY104" fmla="*/ 818246 h 1682351"/>
              <a:gd name="connsiteX105" fmla="*/ 4805033 w 7868507"/>
              <a:gd name="connsiteY105" fmla="*/ 823877 h 1682351"/>
              <a:gd name="connsiteX106" fmla="*/ 4794341 w 7868507"/>
              <a:gd name="connsiteY106" fmla="*/ 824641 h 1682351"/>
              <a:gd name="connsiteX107" fmla="*/ 4791139 w 7868507"/>
              <a:gd name="connsiteY107" fmla="*/ 821265 h 1682351"/>
              <a:gd name="connsiteX108" fmla="*/ 4784697 w 7868507"/>
              <a:gd name="connsiteY108" fmla="*/ 823709 h 1682351"/>
              <a:gd name="connsiteX109" fmla="*/ 4782810 w 7868507"/>
              <a:gd name="connsiteY109" fmla="*/ 823507 h 1682351"/>
              <a:gd name="connsiteX110" fmla="*/ 4772164 w 7868507"/>
              <a:gd name="connsiteY110" fmla="*/ 823203 h 1682351"/>
              <a:gd name="connsiteX111" fmla="*/ 4753756 w 7868507"/>
              <a:gd name="connsiteY111" fmla="*/ 843711 h 1682351"/>
              <a:gd name="connsiteX112" fmla="*/ 4727551 w 7868507"/>
              <a:gd name="connsiteY112" fmla="*/ 851537 h 1682351"/>
              <a:gd name="connsiteX113" fmla="*/ 4631760 w 7868507"/>
              <a:gd name="connsiteY113" fmla="*/ 932126 h 1682351"/>
              <a:gd name="connsiteX114" fmla="*/ 4584082 w 7868507"/>
              <a:gd name="connsiteY114" fmla="*/ 949940 h 1682351"/>
              <a:gd name="connsiteX115" fmla="*/ 4523312 w 7868507"/>
              <a:gd name="connsiteY115" fmla="*/ 974005 h 1682351"/>
              <a:gd name="connsiteX116" fmla="*/ 4463504 w 7868507"/>
              <a:gd name="connsiteY116" fmla="*/ 996548 h 1682351"/>
              <a:gd name="connsiteX117" fmla="*/ 4452680 w 7868507"/>
              <a:gd name="connsiteY117" fmla="*/ 1008042 h 1682351"/>
              <a:gd name="connsiteX118" fmla="*/ 4445284 w 7868507"/>
              <a:gd name="connsiteY118" fmla="*/ 1009976 h 1682351"/>
              <a:gd name="connsiteX119" fmla="*/ 4407084 w 7868507"/>
              <a:gd name="connsiteY119" fmla="*/ 1025274 h 1682351"/>
              <a:gd name="connsiteX120" fmla="*/ 4398766 w 7868507"/>
              <a:gd name="connsiteY120" fmla="*/ 1022420 h 1682351"/>
              <a:gd name="connsiteX121" fmla="*/ 4397057 w 7868507"/>
              <a:gd name="connsiteY121" fmla="*/ 1020283 h 1682351"/>
              <a:gd name="connsiteX122" fmla="*/ 4386552 w 7868507"/>
              <a:gd name="connsiteY122" fmla="*/ 1024409 h 1682351"/>
              <a:gd name="connsiteX123" fmla="*/ 4377324 w 7868507"/>
              <a:gd name="connsiteY123" fmla="*/ 1023587 h 1682351"/>
              <a:gd name="connsiteX124" fmla="*/ 4370923 w 7868507"/>
              <a:gd name="connsiteY124" fmla="*/ 1028513 h 1682351"/>
              <a:gd name="connsiteX125" fmla="*/ 4360023 w 7868507"/>
              <a:gd name="connsiteY125" fmla="*/ 1029711 h 1682351"/>
              <a:gd name="connsiteX126" fmla="*/ 4346335 w 7868507"/>
              <a:gd name="connsiteY126" fmla="*/ 1029999 h 1682351"/>
              <a:gd name="connsiteX127" fmla="*/ 4334175 w 7868507"/>
              <a:gd name="connsiteY127" fmla="*/ 1028124 h 1682351"/>
              <a:gd name="connsiteX128" fmla="*/ 4316842 w 7868507"/>
              <a:gd name="connsiteY128" fmla="*/ 1031192 h 1682351"/>
              <a:gd name="connsiteX129" fmla="*/ 4277163 w 7868507"/>
              <a:gd name="connsiteY129" fmla="*/ 1035732 h 1682351"/>
              <a:gd name="connsiteX130" fmla="*/ 4247171 w 7868507"/>
              <a:gd name="connsiteY130" fmla="*/ 1039212 h 1682351"/>
              <a:gd name="connsiteX131" fmla="*/ 4194968 w 7868507"/>
              <a:gd name="connsiteY131" fmla="*/ 1049296 h 1682351"/>
              <a:gd name="connsiteX132" fmla="*/ 4185496 w 7868507"/>
              <a:gd name="connsiteY132" fmla="*/ 1057811 h 1682351"/>
              <a:gd name="connsiteX133" fmla="*/ 4160588 w 7868507"/>
              <a:gd name="connsiteY133" fmla="*/ 1055289 h 1682351"/>
              <a:gd name="connsiteX134" fmla="*/ 4153601 w 7868507"/>
              <a:gd name="connsiteY134" fmla="*/ 1046911 h 1682351"/>
              <a:gd name="connsiteX135" fmla="*/ 4121597 w 7868507"/>
              <a:gd name="connsiteY135" fmla="*/ 1049768 h 1682351"/>
              <a:gd name="connsiteX136" fmla="*/ 4092519 w 7868507"/>
              <a:gd name="connsiteY136" fmla="*/ 1061793 h 1682351"/>
              <a:gd name="connsiteX137" fmla="*/ 4054082 w 7868507"/>
              <a:gd name="connsiteY137" fmla="*/ 1068526 h 1682351"/>
              <a:gd name="connsiteX138" fmla="*/ 4031133 w 7868507"/>
              <a:gd name="connsiteY138" fmla="*/ 1072650 h 1682351"/>
              <a:gd name="connsiteX139" fmla="*/ 3966873 w 7868507"/>
              <a:gd name="connsiteY139" fmla="*/ 1076267 h 1682351"/>
              <a:gd name="connsiteX140" fmla="*/ 3963573 w 7868507"/>
              <a:gd name="connsiteY140" fmla="*/ 1076172 h 1682351"/>
              <a:gd name="connsiteX141" fmla="*/ 3952740 w 7868507"/>
              <a:gd name="connsiteY141" fmla="*/ 1081643 h 1682351"/>
              <a:gd name="connsiteX142" fmla="*/ 3952284 w 7868507"/>
              <a:gd name="connsiteY142" fmla="*/ 1083043 h 1682351"/>
              <a:gd name="connsiteX143" fmla="*/ 3912008 w 7868507"/>
              <a:gd name="connsiteY143" fmla="*/ 1080346 h 1682351"/>
              <a:gd name="connsiteX144" fmla="*/ 3907178 w 7868507"/>
              <a:gd name="connsiteY144" fmla="*/ 1082452 h 1682351"/>
              <a:gd name="connsiteX145" fmla="*/ 3880262 w 7868507"/>
              <a:gd name="connsiteY145" fmla="*/ 1077541 h 1682351"/>
              <a:gd name="connsiteX146" fmla="*/ 3866711 w 7868507"/>
              <a:gd name="connsiteY146" fmla="*/ 1076684 h 1682351"/>
              <a:gd name="connsiteX147" fmla="*/ 3842517 w 7868507"/>
              <a:gd name="connsiteY147" fmla="*/ 1073470 h 1682351"/>
              <a:gd name="connsiteX148" fmla="*/ 3840538 w 7868507"/>
              <a:gd name="connsiteY148" fmla="*/ 1074837 h 1682351"/>
              <a:gd name="connsiteX149" fmla="*/ 3835745 w 7868507"/>
              <a:gd name="connsiteY149" fmla="*/ 1073596 h 1682351"/>
              <a:gd name="connsiteX150" fmla="*/ 3832245 w 7868507"/>
              <a:gd name="connsiteY150" fmla="*/ 1075205 h 1682351"/>
              <a:gd name="connsiteX151" fmla="*/ 3828256 w 7868507"/>
              <a:gd name="connsiteY151" fmla="*/ 1074786 h 1682351"/>
              <a:gd name="connsiteX152" fmla="*/ 3786574 w 7868507"/>
              <a:gd name="connsiteY152" fmla="*/ 1081253 h 1682351"/>
              <a:gd name="connsiteX153" fmla="*/ 3777568 w 7868507"/>
              <a:gd name="connsiteY153" fmla="*/ 1079989 h 1682351"/>
              <a:gd name="connsiteX154" fmla="*/ 3770769 w 7868507"/>
              <a:gd name="connsiteY154" fmla="*/ 1084796 h 1682351"/>
              <a:gd name="connsiteX155" fmla="*/ 3742056 w 7868507"/>
              <a:gd name="connsiteY155" fmla="*/ 1086062 h 1682351"/>
              <a:gd name="connsiteX156" fmla="*/ 3732135 w 7868507"/>
              <a:gd name="connsiteY156" fmla="*/ 1082300 h 1682351"/>
              <a:gd name="connsiteX157" fmla="*/ 3722961 w 7868507"/>
              <a:gd name="connsiteY157" fmla="*/ 1079602 h 1682351"/>
              <a:gd name="connsiteX158" fmla="*/ 3721773 w 7868507"/>
              <a:gd name="connsiteY158" fmla="*/ 1079610 h 1682351"/>
              <a:gd name="connsiteX159" fmla="*/ 3709837 w 7868507"/>
              <a:gd name="connsiteY159" fmla="*/ 1079694 h 1682351"/>
              <a:gd name="connsiteX160" fmla="*/ 3687629 w 7868507"/>
              <a:gd name="connsiteY160" fmla="*/ 1079849 h 1682351"/>
              <a:gd name="connsiteX161" fmla="*/ 3644574 w 7868507"/>
              <a:gd name="connsiteY161" fmla="*/ 1083439 h 1682351"/>
              <a:gd name="connsiteX162" fmla="*/ 3547156 w 7868507"/>
              <a:gd name="connsiteY162" fmla="*/ 1066356 h 1682351"/>
              <a:gd name="connsiteX163" fmla="*/ 3408831 w 7868507"/>
              <a:gd name="connsiteY163" fmla="*/ 1075438 h 1682351"/>
              <a:gd name="connsiteX164" fmla="*/ 3114039 w 7868507"/>
              <a:gd name="connsiteY164" fmla="*/ 1109327 h 1682351"/>
              <a:gd name="connsiteX165" fmla="*/ 3051319 w 7868507"/>
              <a:gd name="connsiteY165" fmla="*/ 1116688 h 1682351"/>
              <a:gd name="connsiteX166" fmla="*/ 3010058 w 7868507"/>
              <a:gd name="connsiteY166" fmla="*/ 1118821 h 1682351"/>
              <a:gd name="connsiteX167" fmla="*/ 2941155 w 7868507"/>
              <a:gd name="connsiteY167" fmla="*/ 1141827 h 1682351"/>
              <a:gd name="connsiteX168" fmla="*/ 2862733 w 7868507"/>
              <a:gd name="connsiteY168" fmla="*/ 1149849 h 1682351"/>
              <a:gd name="connsiteX169" fmla="*/ 2762853 w 7868507"/>
              <a:gd name="connsiteY169" fmla="*/ 1155888 h 1682351"/>
              <a:gd name="connsiteX170" fmla="*/ 2735957 w 7868507"/>
              <a:gd name="connsiteY170" fmla="*/ 1166296 h 1682351"/>
              <a:gd name="connsiteX171" fmla="*/ 2697453 w 7868507"/>
              <a:gd name="connsiteY171" fmla="*/ 1175920 h 1682351"/>
              <a:gd name="connsiteX172" fmla="*/ 2630587 w 7868507"/>
              <a:gd name="connsiteY172" fmla="*/ 1198561 h 1682351"/>
              <a:gd name="connsiteX173" fmla="*/ 2554087 w 7868507"/>
              <a:gd name="connsiteY173" fmla="*/ 1210615 h 1682351"/>
              <a:gd name="connsiteX174" fmla="*/ 2466063 w 7868507"/>
              <a:gd name="connsiteY174" fmla="*/ 1202949 h 1682351"/>
              <a:gd name="connsiteX175" fmla="*/ 2417946 w 7868507"/>
              <a:gd name="connsiteY175" fmla="*/ 1202719 h 1682351"/>
              <a:gd name="connsiteX176" fmla="*/ 2258819 w 7868507"/>
              <a:gd name="connsiteY176" fmla="*/ 1200304 h 1682351"/>
              <a:gd name="connsiteX177" fmla="*/ 2148771 w 7868507"/>
              <a:gd name="connsiteY177" fmla="*/ 1198564 h 1682351"/>
              <a:gd name="connsiteX178" fmla="*/ 2117137 w 7868507"/>
              <a:gd name="connsiteY178" fmla="*/ 1207800 h 1682351"/>
              <a:gd name="connsiteX179" fmla="*/ 2064067 w 7868507"/>
              <a:gd name="connsiteY179" fmla="*/ 1222897 h 1682351"/>
              <a:gd name="connsiteX180" fmla="*/ 2011154 w 7868507"/>
              <a:gd name="connsiteY180" fmla="*/ 1227589 h 1682351"/>
              <a:gd name="connsiteX181" fmla="*/ 1967562 w 7868507"/>
              <a:gd name="connsiteY181" fmla="*/ 1238053 h 1682351"/>
              <a:gd name="connsiteX182" fmla="*/ 1925305 w 7868507"/>
              <a:gd name="connsiteY182" fmla="*/ 1239652 h 1682351"/>
              <a:gd name="connsiteX183" fmla="*/ 1903633 w 7868507"/>
              <a:gd name="connsiteY183" fmla="*/ 1234971 h 1682351"/>
              <a:gd name="connsiteX184" fmla="*/ 1878608 w 7868507"/>
              <a:gd name="connsiteY184" fmla="*/ 1229903 h 1682351"/>
              <a:gd name="connsiteX185" fmla="*/ 1843617 w 7868507"/>
              <a:gd name="connsiteY185" fmla="*/ 1224887 h 1682351"/>
              <a:gd name="connsiteX186" fmla="*/ 1749265 w 7868507"/>
              <a:gd name="connsiteY186" fmla="*/ 1228560 h 1682351"/>
              <a:gd name="connsiteX187" fmla="*/ 1650050 w 7868507"/>
              <a:gd name="connsiteY187" fmla="*/ 1231064 h 1682351"/>
              <a:gd name="connsiteX188" fmla="*/ 1625906 w 7868507"/>
              <a:gd name="connsiteY188" fmla="*/ 1240466 h 1682351"/>
              <a:gd name="connsiteX189" fmla="*/ 1625638 w 7868507"/>
              <a:gd name="connsiteY189" fmla="*/ 1243542 h 1682351"/>
              <a:gd name="connsiteX190" fmla="*/ 1621994 w 7868507"/>
              <a:gd name="connsiteY190" fmla="*/ 1248302 h 1682351"/>
              <a:gd name="connsiteX191" fmla="*/ 1615654 w 7868507"/>
              <a:gd name="connsiteY191" fmla="*/ 1259137 h 1682351"/>
              <a:gd name="connsiteX192" fmla="*/ 1602888 w 7868507"/>
              <a:gd name="connsiteY192" fmla="*/ 1274010 h 1682351"/>
              <a:gd name="connsiteX193" fmla="*/ 1602366 w 7868507"/>
              <a:gd name="connsiteY193" fmla="*/ 1273557 h 1682351"/>
              <a:gd name="connsiteX194" fmla="*/ 1597689 w 7868507"/>
              <a:gd name="connsiteY194" fmla="*/ 1274721 h 1682351"/>
              <a:gd name="connsiteX195" fmla="*/ 1566332 w 7868507"/>
              <a:gd name="connsiteY195" fmla="*/ 1278948 h 1682351"/>
              <a:gd name="connsiteX196" fmla="*/ 1555040 w 7868507"/>
              <a:gd name="connsiteY196" fmla="*/ 1293696 h 1682351"/>
              <a:gd name="connsiteX197" fmla="*/ 1552558 w 7868507"/>
              <a:gd name="connsiteY197" fmla="*/ 1296317 h 1682351"/>
              <a:gd name="connsiteX198" fmla="*/ 1552423 w 7868507"/>
              <a:gd name="connsiteY198" fmla="*/ 1296224 h 1682351"/>
              <a:gd name="connsiteX199" fmla="*/ 1549631 w 7868507"/>
              <a:gd name="connsiteY199" fmla="*/ 1298702 h 1682351"/>
              <a:gd name="connsiteX200" fmla="*/ 1518013 w 7868507"/>
              <a:gd name="connsiteY200" fmla="*/ 1301677 h 1682351"/>
              <a:gd name="connsiteX201" fmla="*/ 1479156 w 7868507"/>
              <a:gd name="connsiteY201" fmla="*/ 1316098 h 1682351"/>
              <a:gd name="connsiteX202" fmla="*/ 1441079 w 7868507"/>
              <a:gd name="connsiteY202" fmla="*/ 1332684 h 1682351"/>
              <a:gd name="connsiteX203" fmla="*/ 1427483 w 7868507"/>
              <a:gd name="connsiteY203" fmla="*/ 1339810 h 1682351"/>
              <a:gd name="connsiteX204" fmla="*/ 1402408 w 7868507"/>
              <a:gd name="connsiteY204" fmla="*/ 1347572 h 1682351"/>
              <a:gd name="connsiteX205" fmla="*/ 1390401 w 7868507"/>
              <a:gd name="connsiteY205" fmla="*/ 1348064 h 1682351"/>
              <a:gd name="connsiteX206" fmla="*/ 1389965 w 7868507"/>
              <a:gd name="connsiteY206" fmla="*/ 1348612 h 1682351"/>
              <a:gd name="connsiteX207" fmla="*/ 1388601 w 7868507"/>
              <a:gd name="connsiteY207" fmla="*/ 1346953 h 1682351"/>
              <a:gd name="connsiteX208" fmla="*/ 1380844 w 7868507"/>
              <a:gd name="connsiteY208" fmla="*/ 1350384 h 1682351"/>
              <a:gd name="connsiteX209" fmla="*/ 1378861 w 7868507"/>
              <a:gd name="connsiteY209" fmla="*/ 1352221 h 1682351"/>
              <a:gd name="connsiteX210" fmla="*/ 1375758 w 7868507"/>
              <a:gd name="connsiteY210" fmla="*/ 1353731 h 1682351"/>
              <a:gd name="connsiteX211" fmla="*/ 1375650 w 7868507"/>
              <a:gd name="connsiteY211" fmla="*/ 1353592 h 1682351"/>
              <a:gd name="connsiteX212" fmla="*/ 1372804 w 7868507"/>
              <a:gd name="connsiteY212" fmla="*/ 1355351 h 1682351"/>
              <a:gd name="connsiteX213" fmla="*/ 1359249 w 7868507"/>
              <a:gd name="connsiteY213" fmla="*/ 1366189 h 1682351"/>
              <a:gd name="connsiteX214" fmla="*/ 1340780 w 7868507"/>
              <a:gd name="connsiteY214" fmla="*/ 1366894 h 1682351"/>
              <a:gd name="connsiteX215" fmla="*/ 1337816 w 7868507"/>
              <a:gd name="connsiteY215" fmla="*/ 1359128 h 1682351"/>
              <a:gd name="connsiteX216" fmla="*/ 1335560 w 7868507"/>
              <a:gd name="connsiteY216" fmla="*/ 1360910 h 1682351"/>
              <a:gd name="connsiteX217" fmla="*/ 1331292 w 7868507"/>
              <a:gd name="connsiteY217" fmla="*/ 1365723 h 1682351"/>
              <a:gd name="connsiteX218" fmla="*/ 1329826 w 7868507"/>
              <a:gd name="connsiteY218" fmla="*/ 1365581 h 1682351"/>
              <a:gd name="connsiteX219" fmla="*/ 1315524 w 7868507"/>
              <a:gd name="connsiteY219" fmla="*/ 1370869 h 1682351"/>
              <a:gd name="connsiteX220" fmla="*/ 1311310 w 7868507"/>
              <a:gd name="connsiteY220" fmla="*/ 1368878 h 1682351"/>
              <a:gd name="connsiteX221" fmla="*/ 1309448 w 7868507"/>
              <a:gd name="connsiteY221" fmla="*/ 1368851 h 1682351"/>
              <a:gd name="connsiteX222" fmla="*/ 1301298 w 7868507"/>
              <a:gd name="connsiteY222" fmla="*/ 1377498 h 1682351"/>
              <a:gd name="connsiteX223" fmla="*/ 1296925 w 7868507"/>
              <a:gd name="connsiteY223" fmla="*/ 1380996 h 1682351"/>
              <a:gd name="connsiteX224" fmla="*/ 1269267 w 7868507"/>
              <a:gd name="connsiteY224" fmla="*/ 1411589 h 1682351"/>
              <a:gd name="connsiteX225" fmla="*/ 1221707 w 7868507"/>
              <a:gd name="connsiteY225" fmla="*/ 1427353 h 1682351"/>
              <a:gd name="connsiteX226" fmla="*/ 1173283 w 7868507"/>
              <a:gd name="connsiteY226" fmla="*/ 1444522 h 1682351"/>
              <a:gd name="connsiteX227" fmla="*/ 1135382 w 7868507"/>
              <a:gd name="connsiteY227" fmla="*/ 1456933 h 1682351"/>
              <a:gd name="connsiteX228" fmla="*/ 1055416 w 7868507"/>
              <a:gd name="connsiteY228" fmla="*/ 1526389 h 1682351"/>
              <a:gd name="connsiteX229" fmla="*/ 1034752 w 7868507"/>
              <a:gd name="connsiteY229" fmla="*/ 1531257 h 1682351"/>
              <a:gd name="connsiteX230" fmla="*/ 1018956 w 7868507"/>
              <a:gd name="connsiteY230" fmla="*/ 1549595 h 1682351"/>
              <a:gd name="connsiteX231" fmla="*/ 1010858 w 7868507"/>
              <a:gd name="connsiteY231" fmla="*/ 1548110 h 1682351"/>
              <a:gd name="connsiteX232" fmla="*/ 1009435 w 7868507"/>
              <a:gd name="connsiteY232" fmla="*/ 1547700 h 1682351"/>
              <a:gd name="connsiteX233" fmla="*/ 1004312 w 7868507"/>
              <a:gd name="connsiteY233" fmla="*/ 1549413 h 1682351"/>
              <a:gd name="connsiteX234" fmla="*/ 1002155 w 7868507"/>
              <a:gd name="connsiteY234" fmla="*/ 1545703 h 1682351"/>
              <a:gd name="connsiteX235" fmla="*/ 993932 w 7868507"/>
              <a:gd name="connsiteY235" fmla="*/ 1545275 h 1682351"/>
              <a:gd name="connsiteX236" fmla="*/ 984702 w 7868507"/>
              <a:gd name="connsiteY236" fmla="*/ 1549599 h 1682351"/>
              <a:gd name="connsiteX237" fmla="*/ 951832 w 7868507"/>
              <a:gd name="connsiteY237" fmla="*/ 1564506 h 1682351"/>
              <a:gd name="connsiteX238" fmla="*/ 946909 w 7868507"/>
              <a:gd name="connsiteY238" fmla="*/ 1569506 h 1682351"/>
              <a:gd name="connsiteX239" fmla="*/ 930061 w 7868507"/>
              <a:gd name="connsiteY239" fmla="*/ 1573784 h 1682351"/>
              <a:gd name="connsiteX240" fmla="*/ 929189 w 7868507"/>
              <a:gd name="connsiteY240" fmla="*/ 1575061 h 1682351"/>
              <a:gd name="connsiteX241" fmla="*/ 913074 w 7868507"/>
              <a:gd name="connsiteY241" fmla="*/ 1580907 h 1682351"/>
              <a:gd name="connsiteX242" fmla="*/ 885532 w 7868507"/>
              <a:gd name="connsiteY242" fmla="*/ 1596205 h 1682351"/>
              <a:gd name="connsiteX243" fmla="*/ 879535 w 7868507"/>
              <a:gd name="connsiteY243" fmla="*/ 1593350 h 1682351"/>
              <a:gd name="connsiteX244" fmla="*/ 878302 w 7868507"/>
              <a:gd name="connsiteY244" fmla="*/ 1591213 h 1682351"/>
              <a:gd name="connsiteX245" fmla="*/ 870728 w 7868507"/>
              <a:gd name="connsiteY245" fmla="*/ 1595340 h 1682351"/>
              <a:gd name="connsiteX246" fmla="*/ 864075 w 7868507"/>
              <a:gd name="connsiteY246" fmla="*/ 1594517 h 1682351"/>
              <a:gd name="connsiteX247" fmla="*/ 859460 w 7868507"/>
              <a:gd name="connsiteY247" fmla="*/ 1599444 h 1682351"/>
              <a:gd name="connsiteX248" fmla="*/ 851601 w 7868507"/>
              <a:gd name="connsiteY248" fmla="*/ 1600641 h 1682351"/>
              <a:gd name="connsiteX249" fmla="*/ 841730 w 7868507"/>
              <a:gd name="connsiteY249" fmla="*/ 1600929 h 1682351"/>
              <a:gd name="connsiteX250" fmla="*/ 832963 w 7868507"/>
              <a:gd name="connsiteY250" fmla="*/ 1599055 h 1682351"/>
              <a:gd name="connsiteX251" fmla="*/ 820466 w 7868507"/>
              <a:gd name="connsiteY251" fmla="*/ 1602123 h 1682351"/>
              <a:gd name="connsiteX252" fmla="*/ 791859 w 7868507"/>
              <a:gd name="connsiteY252" fmla="*/ 1606663 h 1682351"/>
              <a:gd name="connsiteX253" fmla="*/ 770233 w 7868507"/>
              <a:gd name="connsiteY253" fmla="*/ 1610142 h 1682351"/>
              <a:gd name="connsiteX254" fmla="*/ 732594 w 7868507"/>
              <a:gd name="connsiteY254" fmla="*/ 1620226 h 1682351"/>
              <a:gd name="connsiteX255" fmla="*/ 725765 w 7868507"/>
              <a:gd name="connsiteY255" fmla="*/ 1628741 h 1682351"/>
              <a:gd name="connsiteX256" fmla="*/ 707807 w 7868507"/>
              <a:gd name="connsiteY256" fmla="*/ 1626219 h 1682351"/>
              <a:gd name="connsiteX257" fmla="*/ 702769 w 7868507"/>
              <a:gd name="connsiteY257" fmla="*/ 1617842 h 1682351"/>
              <a:gd name="connsiteX258" fmla="*/ 679694 w 7868507"/>
              <a:gd name="connsiteY258" fmla="*/ 1620699 h 1682351"/>
              <a:gd name="connsiteX259" fmla="*/ 658729 w 7868507"/>
              <a:gd name="connsiteY259" fmla="*/ 1632723 h 1682351"/>
              <a:gd name="connsiteX260" fmla="*/ 631015 w 7868507"/>
              <a:gd name="connsiteY260" fmla="*/ 1639457 h 1682351"/>
              <a:gd name="connsiteX261" fmla="*/ 614469 w 7868507"/>
              <a:gd name="connsiteY261" fmla="*/ 1643580 h 1682351"/>
              <a:gd name="connsiteX262" fmla="*/ 568137 w 7868507"/>
              <a:gd name="connsiteY262" fmla="*/ 1647197 h 1682351"/>
              <a:gd name="connsiteX263" fmla="*/ 565757 w 7868507"/>
              <a:gd name="connsiteY263" fmla="*/ 1647102 h 1682351"/>
              <a:gd name="connsiteX264" fmla="*/ 557947 w 7868507"/>
              <a:gd name="connsiteY264" fmla="*/ 1652573 h 1682351"/>
              <a:gd name="connsiteX265" fmla="*/ 557617 w 7868507"/>
              <a:gd name="connsiteY265" fmla="*/ 1653973 h 1682351"/>
              <a:gd name="connsiteX266" fmla="*/ 528578 w 7868507"/>
              <a:gd name="connsiteY266" fmla="*/ 1651276 h 1682351"/>
              <a:gd name="connsiteX267" fmla="*/ 525096 w 7868507"/>
              <a:gd name="connsiteY267" fmla="*/ 1653383 h 1682351"/>
              <a:gd name="connsiteX268" fmla="*/ 505689 w 7868507"/>
              <a:gd name="connsiteY268" fmla="*/ 1648471 h 1682351"/>
              <a:gd name="connsiteX269" fmla="*/ 495919 w 7868507"/>
              <a:gd name="connsiteY269" fmla="*/ 1647615 h 1682351"/>
              <a:gd name="connsiteX270" fmla="*/ 478476 w 7868507"/>
              <a:gd name="connsiteY270" fmla="*/ 1644401 h 1682351"/>
              <a:gd name="connsiteX271" fmla="*/ 477049 w 7868507"/>
              <a:gd name="connsiteY271" fmla="*/ 1645767 h 1682351"/>
              <a:gd name="connsiteX272" fmla="*/ 473592 w 7868507"/>
              <a:gd name="connsiteY272" fmla="*/ 1644526 h 1682351"/>
              <a:gd name="connsiteX273" fmla="*/ 471069 w 7868507"/>
              <a:gd name="connsiteY273" fmla="*/ 1646136 h 1682351"/>
              <a:gd name="connsiteX274" fmla="*/ 468193 w 7868507"/>
              <a:gd name="connsiteY274" fmla="*/ 1645716 h 1682351"/>
              <a:gd name="connsiteX275" fmla="*/ 438139 w 7868507"/>
              <a:gd name="connsiteY275" fmla="*/ 1652183 h 1682351"/>
              <a:gd name="connsiteX276" fmla="*/ 431647 w 7868507"/>
              <a:gd name="connsiteY276" fmla="*/ 1650919 h 1682351"/>
              <a:gd name="connsiteX277" fmla="*/ 426745 w 7868507"/>
              <a:gd name="connsiteY277" fmla="*/ 1655727 h 1682351"/>
              <a:gd name="connsiteX278" fmla="*/ 406042 w 7868507"/>
              <a:gd name="connsiteY278" fmla="*/ 1656992 h 1682351"/>
              <a:gd name="connsiteX279" fmla="*/ 398889 w 7868507"/>
              <a:gd name="connsiteY279" fmla="*/ 1653230 h 1682351"/>
              <a:gd name="connsiteX280" fmla="*/ 392275 w 7868507"/>
              <a:gd name="connsiteY280" fmla="*/ 1650533 h 1682351"/>
              <a:gd name="connsiteX281" fmla="*/ 391417 w 7868507"/>
              <a:gd name="connsiteY281" fmla="*/ 1650540 h 1682351"/>
              <a:gd name="connsiteX282" fmla="*/ 382811 w 7868507"/>
              <a:gd name="connsiteY282" fmla="*/ 1650624 h 1682351"/>
              <a:gd name="connsiteX283" fmla="*/ 366800 w 7868507"/>
              <a:gd name="connsiteY283" fmla="*/ 1650779 h 1682351"/>
              <a:gd name="connsiteX284" fmla="*/ 335757 w 7868507"/>
              <a:gd name="connsiteY284" fmla="*/ 1654369 h 1682351"/>
              <a:gd name="connsiteX285" fmla="*/ 265518 w 7868507"/>
              <a:gd name="connsiteY285" fmla="*/ 1637286 h 1682351"/>
              <a:gd name="connsiteX286" fmla="*/ 165785 w 7868507"/>
              <a:gd name="connsiteY286" fmla="*/ 1646368 h 1682351"/>
              <a:gd name="connsiteX287" fmla="*/ 5771 w 7868507"/>
              <a:gd name="connsiteY287" fmla="*/ 1682351 h 1682351"/>
              <a:gd name="connsiteX288" fmla="*/ 0 w 7868507"/>
              <a:gd name="connsiteY288" fmla="*/ 1682121 h 1682351"/>
              <a:gd name="connsiteX289" fmla="*/ 0 w 7868507"/>
              <a:gd name="connsiteY289" fmla="*/ 208540 h 1682351"/>
              <a:gd name="connsiteX290" fmla="*/ 1 w 7868507"/>
              <a:gd name="connsiteY290" fmla="*/ 208540 h 168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7868507" h="1682351">
                <a:moveTo>
                  <a:pt x="0" y="0"/>
                </a:moveTo>
                <a:lnTo>
                  <a:pt x="7868507" y="0"/>
                </a:lnTo>
                <a:lnTo>
                  <a:pt x="7865866" y="1824"/>
                </a:lnTo>
                <a:cubicBezTo>
                  <a:pt x="7856431" y="8442"/>
                  <a:pt x="7838680" y="21037"/>
                  <a:pt x="7837561" y="21679"/>
                </a:cubicBezTo>
                <a:cubicBezTo>
                  <a:pt x="7827334" y="28887"/>
                  <a:pt x="7786488" y="47703"/>
                  <a:pt x="7769454" y="43813"/>
                </a:cubicBezTo>
                <a:cubicBezTo>
                  <a:pt x="7776715" y="51976"/>
                  <a:pt x="7698773" y="52885"/>
                  <a:pt x="7695485" y="61050"/>
                </a:cubicBezTo>
                <a:cubicBezTo>
                  <a:pt x="7694124" y="67654"/>
                  <a:pt x="7669858" y="70842"/>
                  <a:pt x="7662356" y="73131"/>
                </a:cubicBezTo>
                <a:cubicBezTo>
                  <a:pt x="7657288" y="79798"/>
                  <a:pt x="7615644" y="67260"/>
                  <a:pt x="7602203" y="99894"/>
                </a:cubicBezTo>
                <a:cubicBezTo>
                  <a:pt x="7564102" y="102340"/>
                  <a:pt x="7563677" y="146948"/>
                  <a:pt x="7533256" y="141638"/>
                </a:cubicBezTo>
                <a:cubicBezTo>
                  <a:pt x="7525393" y="142116"/>
                  <a:pt x="7522481" y="163449"/>
                  <a:pt x="7516926" y="165418"/>
                </a:cubicBezTo>
                <a:lnTo>
                  <a:pt x="7488994" y="178287"/>
                </a:lnTo>
                <a:lnTo>
                  <a:pt x="7478335" y="185700"/>
                </a:lnTo>
                <a:lnTo>
                  <a:pt x="7458526" y="189157"/>
                </a:lnTo>
                <a:cubicBezTo>
                  <a:pt x="7448729" y="190298"/>
                  <a:pt x="7435680" y="189564"/>
                  <a:pt x="7419554" y="192546"/>
                </a:cubicBezTo>
                <a:cubicBezTo>
                  <a:pt x="7391848" y="201320"/>
                  <a:pt x="7364551" y="190112"/>
                  <a:pt x="7347574" y="213028"/>
                </a:cubicBezTo>
                <a:cubicBezTo>
                  <a:pt x="7289734" y="215419"/>
                  <a:pt x="7263297" y="236052"/>
                  <a:pt x="7205646" y="228570"/>
                </a:cubicBezTo>
                <a:cubicBezTo>
                  <a:pt x="7219384" y="234481"/>
                  <a:pt x="7148985" y="225303"/>
                  <a:pt x="7132082" y="240066"/>
                </a:cubicBezTo>
                <a:cubicBezTo>
                  <a:pt x="7098097" y="244851"/>
                  <a:pt x="7078927" y="243254"/>
                  <a:pt x="7026584" y="249305"/>
                </a:cubicBezTo>
                <a:cubicBezTo>
                  <a:pt x="6982005" y="255885"/>
                  <a:pt x="6975045" y="256084"/>
                  <a:pt x="6949796" y="259619"/>
                </a:cubicBezTo>
                <a:lnTo>
                  <a:pt x="6850243" y="278486"/>
                </a:lnTo>
                <a:lnTo>
                  <a:pt x="6848972" y="279419"/>
                </a:lnTo>
                <a:cubicBezTo>
                  <a:pt x="6842431" y="281915"/>
                  <a:pt x="6837674" y="282132"/>
                  <a:pt x="6833720" y="281340"/>
                </a:cubicBezTo>
                <a:lnTo>
                  <a:pt x="6796601" y="279778"/>
                </a:lnTo>
                <a:lnTo>
                  <a:pt x="6793249" y="281365"/>
                </a:lnTo>
                <a:lnTo>
                  <a:pt x="6761214" y="283216"/>
                </a:lnTo>
                <a:cubicBezTo>
                  <a:pt x="6761188" y="283490"/>
                  <a:pt x="6761163" y="283765"/>
                  <a:pt x="6761137" y="284040"/>
                </a:cubicBezTo>
                <a:cubicBezTo>
                  <a:pt x="6760237" y="285931"/>
                  <a:pt x="6758196" y="287407"/>
                  <a:pt x="6753708" y="288053"/>
                </a:cubicBezTo>
                <a:cubicBezTo>
                  <a:pt x="6765963" y="298767"/>
                  <a:pt x="6752991" y="292938"/>
                  <a:pt x="6738673" y="293899"/>
                </a:cubicBezTo>
                <a:cubicBezTo>
                  <a:pt x="6725584" y="299105"/>
                  <a:pt x="6686848" y="314912"/>
                  <a:pt x="6675177" y="319284"/>
                </a:cubicBezTo>
                <a:lnTo>
                  <a:pt x="6668648" y="320128"/>
                </a:lnTo>
                <a:cubicBezTo>
                  <a:pt x="6668631" y="320193"/>
                  <a:pt x="6668614" y="320260"/>
                  <a:pt x="6668596" y="320325"/>
                </a:cubicBezTo>
                <a:cubicBezTo>
                  <a:pt x="6667339" y="320894"/>
                  <a:pt x="6665255" y="321316"/>
                  <a:pt x="6661861" y="321574"/>
                </a:cubicBezTo>
                <a:lnTo>
                  <a:pt x="6644079" y="323301"/>
                </a:lnTo>
                <a:lnTo>
                  <a:pt x="6640227" y="325063"/>
                </a:lnTo>
                <a:lnTo>
                  <a:pt x="6639422" y="327491"/>
                </a:lnTo>
                <a:lnTo>
                  <a:pt x="6617073" y="336554"/>
                </a:lnTo>
                <a:cubicBezTo>
                  <a:pt x="6605813" y="334764"/>
                  <a:pt x="6572341" y="351494"/>
                  <a:pt x="6565938" y="354459"/>
                </a:cubicBezTo>
                <a:lnTo>
                  <a:pt x="6506395" y="372715"/>
                </a:lnTo>
                <a:cubicBezTo>
                  <a:pt x="6446059" y="407226"/>
                  <a:pt x="6413333" y="405459"/>
                  <a:pt x="6366803" y="421832"/>
                </a:cubicBezTo>
                <a:cubicBezTo>
                  <a:pt x="6324390" y="424230"/>
                  <a:pt x="6284368" y="425700"/>
                  <a:pt x="6245343" y="435559"/>
                </a:cubicBezTo>
                <a:cubicBezTo>
                  <a:pt x="6215336" y="440142"/>
                  <a:pt x="6196358" y="442032"/>
                  <a:pt x="6186762" y="449329"/>
                </a:cubicBezTo>
                <a:lnTo>
                  <a:pt x="6151870" y="456667"/>
                </a:lnTo>
                <a:lnTo>
                  <a:pt x="6094791" y="467108"/>
                </a:lnTo>
                <a:cubicBezTo>
                  <a:pt x="6094657" y="467835"/>
                  <a:pt x="6094521" y="468561"/>
                  <a:pt x="6094387" y="469288"/>
                </a:cubicBezTo>
                <a:lnTo>
                  <a:pt x="6088888" y="472662"/>
                </a:lnTo>
                <a:lnTo>
                  <a:pt x="6079322" y="480342"/>
                </a:lnTo>
                <a:lnTo>
                  <a:pt x="6060058" y="490885"/>
                </a:lnTo>
                <a:lnTo>
                  <a:pt x="6059271" y="490563"/>
                </a:lnTo>
                <a:cubicBezTo>
                  <a:pt x="6057130" y="490070"/>
                  <a:pt x="6054850" y="490140"/>
                  <a:pt x="6052214" y="491388"/>
                </a:cubicBezTo>
                <a:cubicBezTo>
                  <a:pt x="6043152" y="492025"/>
                  <a:pt x="6015622" y="492143"/>
                  <a:pt x="6004898" y="494385"/>
                </a:cubicBezTo>
                <a:cubicBezTo>
                  <a:pt x="5999647" y="497933"/>
                  <a:pt x="5993947" y="501457"/>
                  <a:pt x="5987859" y="504838"/>
                </a:cubicBezTo>
                <a:lnTo>
                  <a:pt x="5984113" y="506697"/>
                </a:lnTo>
                <a:lnTo>
                  <a:pt x="5983909" y="506630"/>
                </a:lnTo>
                <a:cubicBezTo>
                  <a:pt x="5982816" y="506817"/>
                  <a:pt x="5981478" y="507345"/>
                  <a:pt x="5979696" y="508387"/>
                </a:cubicBezTo>
                <a:lnTo>
                  <a:pt x="5931986" y="510495"/>
                </a:lnTo>
                <a:cubicBezTo>
                  <a:pt x="5909485" y="515471"/>
                  <a:pt x="5891640" y="509415"/>
                  <a:pt x="5873354" y="520717"/>
                </a:cubicBezTo>
                <a:cubicBezTo>
                  <a:pt x="5862814" y="523027"/>
                  <a:pt x="5852640" y="524240"/>
                  <a:pt x="5843006" y="525739"/>
                </a:cubicBezTo>
                <a:lnTo>
                  <a:pt x="5825737" y="530029"/>
                </a:lnTo>
                <a:lnTo>
                  <a:pt x="5812271" y="536366"/>
                </a:lnTo>
                <a:cubicBezTo>
                  <a:pt x="5756812" y="585055"/>
                  <a:pt x="5726733" y="582561"/>
                  <a:pt x="5683965" y="605660"/>
                </a:cubicBezTo>
                <a:cubicBezTo>
                  <a:pt x="5644981" y="609044"/>
                  <a:pt x="5608194" y="611118"/>
                  <a:pt x="5572324" y="625027"/>
                </a:cubicBezTo>
                <a:lnTo>
                  <a:pt x="5556903" y="628786"/>
                </a:lnTo>
                <a:lnTo>
                  <a:pt x="5553544" y="627847"/>
                </a:lnTo>
                <a:lnTo>
                  <a:pt x="5526889" y="632098"/>
                </a:lnTo>
                <a:lnTo>
                  <a:pt x="5521078" y="637584"/>
                </a:lnTo>
                <a:lnTo>
                  <a:pt x="5512534" y="637267"/>
                </a:lnTo>
                <a:cubicBezTo>
                  <a:pt x="5504747" y="639009"/>
                  <a:pt x="5481345" y="646244"/>
                  <a:pt x="5474353" y="648039"/>
                </a:cubicBezTo>
                <a:lnTo>
                  <a:pt x="5470584" y="648039"/>
                </a:lnTo>
                <a:lnTo>
                  <a:pt x="5467496" y="650003"/>
                </a:lnTo>
                <a:lnTo>
                  <a:pt x="5462885" y="649269"/>
                </a:lnTo>
                <a:lnTo>
                  <a:pt x="5461190" y="650833"/>
                </a:lnTo>
                <a:lnTo>
                  <a:pt x="5438256" y="650162"/>
                </a:lnTo>
                <a:lnTo>
                  <a:pt x="5425515" y="650724"/>
                </a:lnTo>
                <a:lnTo>
                  <a:pt x="5399851" y="648648"/>
                </a:lnTo>
                <a:lnTo>
                  <a:pt x="5395578" y="651245"/>
                </a:lnTo>
                <a:lnTo>
                  <a:pt x="5357693" y="652764"/>
                </a:lnTo>
                <a:cubicBezTo>
                  <a:pt x="5357603" y="653244"/>
                  <a:pt x="5357512" y="653723"/>
                  <a:pt x="5357422" y="654203"/>
                </a:cubicBezTo>
                <a:lnTo>
                  <a:pt x="5347920" y="660769"/>
                </a:lnTo>
                <a:lnTo>
                  <a:pt x="5344829" y="661019"/>
                </a:lnTo>
                <a:cubicBezTo>
                  <a:pt x="5307153" y="665059"/>
                  <a:pt x="5332651" y="677514"/>
                  <a:pt x="5285263" y="671313"/>
                </a:cubicBezTo>
                <a:cubicBezTo>
                  <a:pt x="5280405" y="677746"/>
                  <a:pt x="5274454" y="678943"/>
                  <a:pt x="5264305" y="677803"/>
                </a:cubicBezTo>
                <a:cubicBezTo>
                  <a:pt x="5246014" y="680189"/>
                  <a:pt x="5247969" y="694161"/>
                  <a:pt x="5229182" y="688503"/>
                </a:cubicBezTo>
                <a:cubicBezTo>
                  <a:pt x="5232786" y="695611"/>
                  <a:pt x="5194630" y="696876"/>
                  <a:pt x="5203382" y="703484"/>
                </a:cubicBezTo>
                <a:cubicBezTo>
                  <a:pt x="5191747" y="712293"/>
                  <a:pt x="5185418" y="701775"/>
                  <a:pt x="5173833" y="709660"/>
                </a:cubicBezTo>
                <a:cubicBezTo>
                  <a:pt x="5160556" y="713156"/>
                  <a:pt x="5181164" y="700314"/>
                  <a:pt x="5166382" y="702062"/>
                </a:cubicBezTo>
                <a:cubicBezTo>
                  <a:pt x="5152981" y="704685"/>
                  <a:pt x="5149341" y="697471"/>
                  <a:pt x="5142858" y="702153"/>
                </a:cubicBezTo>
                <a:cubicBezTo>
                  <a:pt x="5140697" y="703712"/>
                  <a:pt x="5138223" y="706594"/>
                  <a:pt x="5134964" y="711602"/>
                </a:cubicBezTo>
                <a:cubicBezTo>
                  <a:pt x="5116062" y="710281"/>
                  <a:pt x="5112766" y="718879"/>
                  <a:pt x="5087368" y="727066"/>
                </a:cubicBezTo>
                <a:cubicBezTo>
                  <a:pt x="5076462" y="724359"/>
                  <a:pt x="5067967" y="727957"/>
                  <a:pt x="5059763" y="733651"/>
                </a:cubicBezTo>
                <a:cubicBezTo>
                  <a:pt x="5047285" y="735133"/>
                  <a:pt x="5035444" y="738447"/>
                  <a:pt x="5023240" y="742299"/>
                </a:cubicBezTo>
                <a:lnTo>
                  <a:pt x="5007406" y="747156"/>
                </a:lnTo>
                <a:lnTo>
                  <a:pt x="4995851" y="746560"/>
                </a:lnTo>
                <a:cubicBezTo>
                  <a:pt x="4991224" y="747463"/>
                  <a:pt x="4986919" y="747840"/>
                  <a:pt x="4983107" y="748274"/>
                </a:cubicBezTo>
                <a:lnTo>
                  <a:pt x="4973068" y="750600"/>
                </a:lnTo>
                <a:lnTo>
                  <a:pt x="4967642" y="756164"/>
                </a:lnTo>
                <a:lnTo>
                  <a:pt x="4958938" y="756308"/>
                </a:lnTo>
                <a:lnTo>
                  <a:pt x="4949594" y="761504"/>
                </a:lnTo>
                <a:lnTo>
                  <a:pt x="4947761" y="759559"/>
                </a:lnTo>
                <a:lnTo>
                  <a:pt x="4939683" y="757589"/>
                </a:lnTo>
                <a:lnTo>
                  <a:pt x="4905733" y="776774"/>
                </a:lnTo>
                <a:cubicBezTo>
                  <a:pt x="4896707" y="781329"/>
                  <a:pt x="4889057" y="783325"/>
                  <a:pt x="4885524" y="784914"/>
                </a:cubicBezTo>
                <a:lnTo>
                  <a:pt x="4884537" y="786309"/>
                </a:lnTo>
                <a:lnTo>
                  <a:pt x="4863207" y="792997"/>
                </a:lnTo>
                <a:lnTo>
                  <a:pt x="4857388" y="798678"/>
                </a:lnTo>
                <a:cubicBezTo>
                  <a:pt x="4843193" y="806581"/>
                  <a:pt x="4824167" y="805577"/>
                  <a:pt x="4816499" y="818246"/>
                </a:cubicBezTo>
                <a:cubicBezTo>
                  <a:pt x="4812647" y="821244"/>
                  <a:pt x="4808821" y="822962"/>
                  <a:pt x="4805033" y="823877"/>
                </a:cubicBezTo>
                <a:lnTo>
                  <a:pt x="4794341" y="824641"/>
                </a:lnTo>
                <a:lnTo>
                  <a:pt x="4791139" y="821265"/>
                </a:lnTo>
                <a:lnTo>
                  <a:pt x="4784697" y="823709"/>
                </a:lnTo>
                <a:lnTo>
                  <a:pt x="4782810" y="823507"/>
                </a:lnTo>
                <a:cubicBezTo>
                  <a:pt x="4779205" y="823102"/>
                  <a:pt x="4775651" y="822843"/>
                  <a:pt x="4772164" y="823203"/>
                </a:cubicBezTo>
                <a:cubicBezTo>
                  <a:pt x="4777656" y="842476"/>
                  <a:pt x="4743396" y="829438"/>
                  <a:pt x="4753756" y="843711"/>
                </a:cubicBezTo>
                <a:cubicBezTo>
                  <a:pt x="4735544" y="849041"/>
                  <a:pt x="4750178" y="861228"/>
                  <a:pt x="4727551" y="851537"/>
                </a:cubicBezTo>
                <a:cubicBezTo>
                  <a:pt x="4699946" y="874427"/>
                  <a:pt x="4652821" y="902023"/>
                  <a:pt x="4631760" y="932126"/>
                </a:cubicBezTo>
                <a:cubicBezTo>
                  <a:pt x="4606537" y="943038"/>
                  <a:pt x="4602512" y="938987"/>
                  <a:pt x="4584082" y="949940"/>
                </a:cubicBezTo>
                <a:cubicBezTo>
                  <a:pt x="4584818" y="973908"/>
                  <a:pt x="4539784" y="951314"/>
                  <a:pt x="4523312" y="974005"/>
                </a:cubicBezTo>
                <a:lnTo>
                  <a:pt x="4463504" y="996548"/>
                </a:lnTo>
                <a:lnTo>
                  <a:pt x="4452680" y="1008042"/>
                </a:lnTo>
                <a:lnTo>
                  <a:pt x="4445284" y="1009976"/>
                </a:lnTo>
                <a:lnTo>
                  <a:pt x="4407084" y="1025274"/>
                </a:lnTo>
                <a:lnTo>
                  <a:pt x="4398766" y="1022420"/>
                </a:lnTo>
                <a:lnTo>
                  <a:pt x="4397057" y="1020283"/>
                </a:lnTo>
                <a:lnTo>
                  <a:pt x="4386552" y="1024409"/>
                </a:lnTo>
                <a:lnTo>
                  <a:pt x="4377324" y="1023587"/>
                </a:lnTo>
                <a:lnTo>
                  <a:pt x="4370923" y="1028513"/>
                </a:lnTo>
                <a:lnTo>
                  <a:pt x="4360023" y="1029711"/>
                </a:lnTo>
                <a:cubicBezTo>
                  <a:pt x="4355937" y="1029719"/>
                  <a:pt x="4351336" y="1029614"/>
                  <a:pt x="4346335" y="1029999"/>
                </a:cubicBezTo>
                <a:lnTo>
                  <a:pt x="4334175" y="1028124"/>
                </a:lnTo>
                <a:lnTo>
                  <a:pt x="4316842" y="1031192"/>
                </a:lnTo>
                <a:cubicBezTo>
                  <a:pt x="4303471" y="1033665"/>
                  <a:pt x="4290547" y="1035645"/>
                  <a:pt x="4277163" y="1035732"/>
                </a:cubicBezTo>
                <a:cubicBezTo>
                  <a:pt x="4267809" y="1040481"/>
                  <a:pt x="4258392" y="1043112"/>
                  <a:pt x="4247171" y="1039212"/>
                </a:cubicBezTo>
                <a:cubicBezTo>
                  <a:pt x="4219321" y="1044529"/>
                  <a:pt x="4214817" y="1052707"/>
                  <a:pt x="4194968" y="1049296"/>
                </a:cubicBezTo>
                <a:cubicBezTo>
                  <a:pt x="4190926" y="1053911"/>
                  <a:pt x="4187967" y="1056500"/>
                  <a:pt x="4185496" y="1057811"/>
                </a:cubicBezTo>
                <a:cubicBezTo>
                  <a:pt x="4178081" y="1061743"/>
                  <a:pt x="4175081" y="1054170"/>
                  <a:pt x="4160588" y="1055289"/>
                </a:cubicBezTo>
                <a:cubicBezTo>
                  <a:pt x="4144737" y="1055386"/>
                  <a:pt x="4168066" y="1044910"/>
                  <a:pt x="4153601" y="1046911"/>
                </a:cubicBezTo>
                <a:cubicBezTo>
                  <a:pt x="4140408" y="1053461"/>
                  <a:pt x="4134952" y="1042305"/>
                  <a:pt x="4121597" y="1049768"/>
                </a:cubicBezTo>
                <a:cubicBezTo>
                  <a:pt x="4130078" y="1057306"/>
                  <a:pt x="4089547" y="1054328"/>
                  <a:pt x="4092519" y="1061793"/>
                </a:cubicBezTo>
                <a:cubicBezTo>
                  <a:pt x="4073305" y="1054083"/>
                  <a:pt x="4073723" y="1068186"/>
                  <a:pt x="4054082" y="1068526"/>
                </a:cubicBezTo>
                <a:cubicBezTo>
                  <a:pt x="4043475" y="1066267"/>
                  <a:pt x="4037035" y="1066795"/>
                  <a:pt x="4031133" y="1072650"/>
                </a:cubicBezTo>
                <a:cubicBezTo>
                  <a:pt x="3981712" y="1061225"/>
                  <a:pt x="4007226" y="1076435"/>
                  <a:pt x="3966873" y="1076267"/>
                </a:cubicBezTo>
                <a:lnTo>
                  <a:pt x="3963573" y="1076172"/>
                </a:lnTo>
                <a:lnTo>
                  <a:pt x="3952740" y="1081643"/>
                </a:lnTo>
                <a:cubicBezTo>
                  <a:pt x="3952588" y="1082109"/>
                  <a:pt x="3952435" y="1082575"/>
                  <a:pt x="3952284" y="1083043"/>
                </a:cubicBezTo>
                <a:lnTo>
                  <a:pt x="3912008" y="1080346"/>
                </a:lnTo>
                <a:lnTo>
                  <a:pt x="3907178" y="1082452"/>
                </a:lnTo>
                <a:lnTo>
                  <a:pt x="3880262" y="1077541"/>
                </a:lnTo>
                <a:lnTo>
                  <a:pt x="3866711" y="1076684"/>
                </a:lnTo>
                <a:lnTo>
                  <a:pt x="3842517" y="1073470"/>
                </a:lnTo>
                <a:lnTo>
                  <a:pt x="3840538" y="1074837"/>
                </a:lnTo>
                <a:lnTo>
                  <a:pt x="3835745" y="1073596"/>
                </a:lnTo>
                <a:lnTo>
                  <a:pt x="3832245" y="1075205"/>
                </a:lnTo>
                <a:lnTo>
                  <a:pt x="3828256" y="1074786"/>
                </a:lnTo>
                <a:cubicBezTo>
                  <a:pt x="3820644" y="1075794"/>
                  <a:pt x="3795021" y="1080386"/>
                  <a:pt x="3786574" y="1081253"/>
                </a:cubicBezTo>
                <a:lnTo>
                  <a:pt x="3777568" y="1079989"/>
                </a:lnTo>
                <a:lnTo>
                  <a:pt x="3770769" y="1084796"/>
                </a:lnTo>
                <a:lnTo>
                  <a:pt x="3742056" y="1086062"/>
                </a:lnTo>
                <a:lnTo>
                  <a:pt x="3732135" y="1082300"/>
                </a:lnTo>
                <a:lnTo>
                  <a:pt x="3722961" y="1079602"/>
                </a:lnTo>
                <a:lnTo>
                  <a:pt x="3721773" y="1079610"/>
                </a:lnTo>
                <a:lnTo>
                  <a:pt x="3709837" y="1079694"/>
                </a:lnTo>
                <a:lnTo>
                  <a:pt x="3687629" y="1079849"/>
                </a:lnTo>
                <a:cubicBezTo>
                  <a:pt x="3673456" y="1080105"/>
                  <a:pt x="3659080" y="1080912"/>
                  <a:pt x="3644574" y="1083439"/>
                </a:cubicBezTo>
                <a:cubicBezTo>
                  <a:pt x="3589095" y="1070946"/>
                  <a:pt x="3593887" y="1069803"/>
                  <a:pt x="3547156" y="1066356"/>
                </a:cubicBezTo>
                <a:cubicBezTo>
                  <a:pt x="3524419" y="1052844"/>
                  <a:pt x="3435948" y="1076852"/>
                  <a:pt x="3408831" y="1075438"/>
                </a:cubicBezTo>
                <a:cubicBezTo>
                  <a:pt x="3341934" y="1084022"/>
                  <a:pt x="3199862" y="1123979"/>
                  <a:pt x="3114039" y="1109327"/>
                </a:cubicBezTo>
                <a:cubicBezTo>
                  <a:pt x="3092859" y="1111484"/>
                  <a:pt x="3063890" y="1116528"/>
                  <a:pt x="3051319" y="1116688"/>
                </a:cubicBezTo>
                <a:lnTo>
                  <a:pt x="3010058" y="1118821"/>
                </a:lnTo>
                <a:lnTo>
                  <a:pt x="2941155" y="1141827"/>
                </a:lnTo>
                <a:cubicBezTo>
                  <a:pt x="2906040" y="1127149"/>
                  <a:pt x="2906331" y="1144134"/>
                  <a:pt x="2862733" y="1149849"/>
                </a:cubicBezTo>
                <a:cubicBezTo>
                  <a:pt x="2846732" y="1145242"/>
                  <a:pt x="2772044" y="1145386"/>
                  <a:pt x="2762853" y="1155888"/>
                </a:cubicBezTo>
                <a:cubicBezTo>
                  <a:pt x="2752600" y="1158438"/>
                  <a:pt x="2740554" y="1155224"/>
                  <a:pt x="2735957" y="1166296"/>
                </a:cubicBezTo>
                <a:cubicBezTo>
                  <a:pt x="2728293" y="1179691"/>
                  <a:pt x="2692123" y="1160594"/>
                  <a:pt x="2697453" y="1175920"/>
                </a:cubicBezTo>
                <a:cubicBezTo>
                  <a:pt x="2671775" y="1162864"/>
                  <a:pt x="2651911" y="1191050"/>
                  <a:pt x="2630587" y="1198561"/>
                </a:cubicBezTo>
                <a:cubicBezTo>
                  <a:pt x="2610325" y="1198229"/>
                  <a:pt x="2600793" y="1205603"/>
                  <a:pt x="2554087" y="1210615"/>
                </a:cubicBezTo>
                <a:cubicBezTo>
                  <a:pt x="2531792" y="1195398"/>
                  <a:pt x="2507411" y="1222739"/>
                  <a:pt x="2466063" y="1202949"/>
                </a:cubicBezTo>
                <a:cubicBezTo>
                  <a:pt x="2464801" y="1205165"/>
                  <a:pt x="2452486" y="1203160"/>
                  <a:pt x="2417946" y="1202719"/>
                </a:cubicBezTo>
                <a:cubicBezTo>
                  <a:pt x="2383405" y="1202277"/>
                  <a:pt x="2310873" y="1202063"/>
                  <a:pt x="2258819" y="1200304"/>
                </a:cubicBezTo>
                <a:cubicBezTo>
                  <a:pt x="2199732" y="1200698"/>
                  <a:pt x="2226373" y="1222055"/>
                  <a:pt x="2148771" y="1198564"/>
                </a:cubicBezTo>
                <a:cubicBezTo>
                  <a:pt x="2142871" y="1211179"/>
                  <a:pt x="2133698" y="1212428"/>
                  <a:pt x="2117137" y="1207800"/>
                </a:cubicBezTo>
                <a:cubicBezTo>
                  <a:pt x="2088573" y="1208890"/>
                  <a:pt x="2095766" y="1239016"/>
                  <a:pt x="2064067" y="1222897"/>
                </a:cubicBezTo>
                <a:cubicBezTo>
                  <a:pt x="2043442" y="1230104"/>
                  <a:pt x="2024354" y="1222318"/>
                  <a:pt x="2011154" y="1227589"/>
                </a:cubicBezTo>
                <a:lnTo>
                  <a:pt x="1967562" y="1238053"/>
                </a:lnTo>
                <a:cubicBezTo>
                  <a:pt x="1943445" y="1241153"/>
                  <a:pt x="1936681" y="1218694"/>
                  <a:pt x="1925305" y="1239652"/>
                </a:cubicBezTo>
                <a:lnTo>
                  <a:pt x="1903633" y="1234971"/>
                </a:lnTo>
                <a:lnTo>
                  <a:pt x="1878608" y="1229903"/>
                </a:lnTo>
                <a:cubicBezTo>
                  <a:pt x="1865432" y="1226444"/>
                  <a:pt x="1871623" y="1230353"/>
                  <a:pt x="1843617" y="1224887"/>
                </a:cubicBezTo>
                <a:cubicBezTo>
                  <a:pt x="1825673" y="1239930"/>
                  <a:pt x="1796410" y="1228866"/>
                  <a:pt x="1749265" y="1228560"/>
                </a:cubicBezTo>
                <a:lnTo>
                  <a:pt x="1650050" y="1231064"/>
                </a:lnTo>
                <a:lnTo>
                  <a:pt x="1625906" y="1240466"/>
                </a:lnTo>
                <a:cubicBezTo>
                  <a:pt x="1625817" y="1241492"/>
                  <a:pt x="1625727" y="1242517"/>
                  <a:pt x="1625638" y="1243542"/>
                </a:cubicBezTo>
                <a:lnTo>
                  <a:pt x="1621994" y="1248302"/>
                </a:lnTo>
                <a:lnTo>
                  <a:pt x="1615654" y="1259137"/>
                </a:lnTo>
                <a:lnTo>
                  <a:pt x="1602888" y="1274010"/>
                </a:lnTo>
                <a:lnTo>
                  <a:pt x="1602366" y="1273557"/>
                </a:lnTo>
                <a:cubicBezTo>
                  <a:pt x="1600947" y="1272861"/>
                  <a:pt x="1599436" y="1272961"/>
                  <a:pt x="1597689" y="1274721"/>
                </a:cubicBezTo>
                <a:cubicBezTo>
                  <a:pt x="1591684" y="1275620"/>
                  <a:pt x="1573440" y="1275786"/>
                  <a:pt x="1566332" y="1278948"/>
                </a:cubicBezTo>
                <a:cubicBezTo>
                  <a:pt x="1562852" y="1283954"/>
                  <a:pt x="1559075" y="1288927"/>
                  <a:pt x="1555040" y="1293696"/>
                </a:cubicBezTo>
                <a:lnTo>
                  <a:pt x="1552558" y="1296317"/>
                </a:lnTo>
                <a:lnTo>
                  <a:pt x="1552423" y="1296224"/>
                </a:lnTo>
                <a:cubicBezTo>
                  <a:pt x="1551698" y="1296488"/>
                  <a:pt x="1550811" y="1297233"/>
                  <a:pt x="1549631" y="1298702"/>
                </a:cubicBezTo>
                <a:lnTo>
                  <a:pt x="1518013" y="1301677"/>
                </a:lnTo>
                <a:cubicBezTo>
                  <a:pt x="1503101" y="1308697"/>
                  <a:pt x="1491274" y="1300153"/>
                  <a:pt x="1479156" y="1316098"/>
                </a:cubicBezTo>
                <a:cubicBezTo>
                  <a:pt x="1465186" y="1322615"/>
                  <a:pt x="1452185" y="1322947"/>
                  <a:pt x="1441079" y="1332684"/>
                </a:cubicBezTo>
                <a:cubicBezTo>
                  <a:pt x="1435555" y="1330684"/>
                  <a:pt x="1430746" y="1331145"/>
                  <a:pt x="1427483" y="1339810"/>
                </a:cubicBezTo>
                <a:cubicBezTo>
                  <a:pt x="1414128" y="1344023"/>
                  <a:pt x="1409403" y="1336269"/>
                  <a:pt x="1402408" y="1347572"/>
                </a:cubicBezTo>
                <a:cubicBezTo>
                  <a:pt x="1392551" y="1336117"/>
                  <a:pt x="1393098" y="1342070"/>
                  <a:pt x="1390401" y="1348064"/>
                </a:cubicBezTo>
                <a:lnTo>
                  <a:pt x="1389965" y="1348612"/>
                </a:lnTo>
                <a:lnTo>
                  <a:pt x="1388601" y="1346953"/>
                </a:lnTo>
                <a:lnTo>
                  <a:pt x="1380844" y="1350384"/>
                </a:lnTo>
                <a:lnTo>
                  <a:pt x="1378861" y="1352221"/>
                </a:lnTo>
                <a:cubicBezTo>
                  <a:pt x="1377460" y="1353281"/>
                  <a:pt x="1376483" y="1353720"/>
                  <a:pt x="1375758" y="1353731"/>
                </a:cubicBezTo>
                <a:lnTo>
                  <a:pt x="1375650" y="1353592"/>
                </a:lnTo>
                <a:lnTo>
                  <a:pt x="1372804" y="1355351"/>
                </a:lnTo>
                <a:cubicBezTo>
                  <a:pt x="1368066" y="1358724"/>
                  <a:pt x="1363523" y="1362386"/>
                  <a:pt x="1359249" y="1366189"/>
                </a:cubicBezTo>
                <a:cubicBezTo>
                  <a:pt x="1355111" y="1360199"/>
                  <a:pt x="1345759" y="1369902"/>
                  <a:pt x="1340780" y="1366894"/>
                </a:cubicBezTo>
                <a:lnTo>
                  <a:pt x="1337816" y="1359128"/>
                </a:lnTo>
                <a:lnTo>
                  <a:pt x="1335560" y="1360910"/>
                </a:lnTo>
                <a:lnTo>
                  <a:pt x="1331292" y="1365723"/>
                </a:lnTo>
                <a:cubicBezTo>
                  <a:pt x="1330626" y="1366376"/>
                  <a:pt x="1330143" y="1366473"/>
                  <a:pt x="1329826" y="1365581"/>
                </a:cubicBezTo>
                <a:cubicBezTo>
                  <a:pt x="1327198" y="1366438"/>
                  <a:pt x="1318609" y="1370320"/>
                  <a:pt x="1315524" y="1370869"/>
                </a:cubicBezTo>
                <a:lnTo>
                  <a:pt x="1311310" y="1368878"/>
                </a:lnTo>
                <a:lnTo>
                  <a:pt x="1309448" y="1368851"/>
                </a:lnTo>
                <a:lnTo>
                  <a:pt x="1301298" y="1377498"/>
                </a:lnTo>
                <a:lnTo>
                  <a:pt x="1296925" y="1380996"/>
                </a:lnTo>
                <a:lnTo>
                  <a:pt x="1269267" y="1411589"/>
                </a:lnTo>
                <a:lnTo>
                  <a:pt x="1221707" y="1427353"/>
                </a:lnTo>
                <a:cubicBezTo>
                  <a:pt x="1207203" y="1448075"/>
                  <a:pt x="1174765" y="1420621"/>
                  <a:pt x="1173283" y="1444522"/>
                </a:cubicBezTo>
                <a:cubicBezTo>
                  <a:pt x="1158285" y="1453361"/>
                  <a:pt x="1155560" y="1448889"/>
                  <a:pt x="1135382" y="1456933"/>
                </a:cubicBezTo>
                <a:cubicBezTo>
                  <a:pt x="1116745" y="1484511"/>
                  <a:pt x="1078431" y="1506705"/>
                  <a:pt x="1055416" y="1526389"/>
                </a:cubicBezTo>
                <a:cubicBezTo>
                  <a:pt x="1038974" y="1514246"/>
                  <a:pt x="1049103" y="1527982"/>
                  <a:pt x="1034752" y="1531257"/>
                </a:cubicBezTo>
                <a:cubicBezTo>
                  <a:pt x="1041441" y="1546591"/>
                  <a:pt x="1016408" y="1529831"/>
                  <a:pt x="1018956" y="1549595"/>
                </a:cubicBezTo>
                <a:cubicBezTo>
                  <a:pt x="1016264" y="1549565"/>
                  <a:pt x="1013575" y="1548913"/>
                  <a:pt x="1010858" y="1548110"/>
                </a:cubicBezTo>
                <a:lnTo>
                  <a:pt x="1009435" y="1547700"/>
                </a:lnTo>
                <a:lnTo>
                  <a:pt x="1004312" y="1549413"/>
                </a:lnTo>
                <a:lnTo>
                  <a:pt x="1002155" y="1545703"/>
                </a:lnTo>
                <a:lnTo>
                  <a:pt x="993932" y="1545275"/>
                </a:lnTo>
                <a:cubicBezTo>
                  <a:pt x="990963" y="1545764"/>
                  <a:pt x="987897" y="1547047"/>
                  <a:pt x="984702" y="1549599"/>
                </a:cubicBezTo>
                <a:cubicBezTo>
                  <a:pt x="977771" y="1561338"/>
                  <a:pt x="963339" y="1558228"/>
                  <a:pt x="951832" y="1564506"/>
                </a:cubicBezTo>
                <a:lnTo>
                  <a:pt x="946909" y="1569506"/>
                </a:lnTo>
                <a:lnTo>
                  <a:pt x="930061" y="1573784"/>
                </a:lnTo>
                <a:lnTo>
                  <a:pt x="929189" y="1575061"/>
                </a:lnTo>
                <a:cubicBezTo>
                  <a:pt x="926358" y="1576248"/>
                  <a:pt x="920350" y="1577383"/>
                  <a:pt x="913074" y="1580907"/>
                </a:cubicBezTo>
                <a:lnTo>
                  <a:pt x="885532" y="1596205"/>
                </a:lnTo>
                <a:lnTo>
                  <a:pt x="879535" y="1593350"/>
                </a:lnTo>
                <a:lnTo>
                  <a:pt x="878302" y="1591213"/>
                </a:lnTo>
                <a:lnTo>
                  <a:pt x="870728" y="1595340"/>
                </a:lnTo>
                <a:lnTo>
                  <a:pt x="864075" y="1594517"/>
                </a:lnTo>
                <a:lnTo>
                  <a:pt x="859460" y="1599444"/>
                </a:lnTo>
                <a:lnTo>
                  <a:pt x="851601" y="1600641"/>
                </a:lnTo>
                <a:cubicBezTo>
                  <a:pt x="848654" y="1600649"/>
                  <a:pt x="845337" y="1600545"/>
                  <a:pt x="841730" y="1600929"/>
                </a:cubicBezTo>
                <a:lnTo>
                  <a:pt x="832963" y="1599055"/>
                </a:lnTo>
                <a:lnTo>
                  <a:pt x="820466" y="1602123"/>
                </a:lnTo>
                <a:cubicBezTo>
                  <a:pt x="810825" y="1604596"/>
                  <a:pt x="801507" y="1606575"/>
                  <a:pt x="791859" y="1606663"/>
                </a:cubicBezTo>
                <a:cubicBezTo>
                  <a:pt x="785113" y="1611411"/>
                  <a:pt x="778324" y="1614043"/>
                  <a:pt x="770233" y="1610142"/>
                </a:cubicBezTo>
                <a:cubicBezTo>
                  <a:pt x="750154" y="1615459"/>
                  <a:pt x="746906" y="1623638"/>
                  <a:pt x="732594" y="1620226"/>
                </a:cubicBezTo>
                <a:cubicBezTo>
                  <a:pt x="729681" y="1624842"/>
                  <a:pt x="727547" y="1627431"/>
                  <a:pt x="725765" y="1628741"/>
                </a:cubicBezTo>
                <a:cubicBezTo>
                  <a:pt x="720419" y="1632674"/>
                  <a:pt x="718256" y="1625100"/>
                  <a:pt x="707807" y="1626219"/>
                </a:cubicBezTo>
                <a:cubicBezTo>
                  <a:pt x="696378" y="1626316"/>
                  <a:pt x="713198" y="1615841"/>
                  <a:pt x="702769" y="1617842"/>
                </a:cubicBezTo>
                <a:cubicBezTo>
                  <a:pt x="693256" y="1624391"/>
                  <a:pt x="689323" y="1613235"/>
                  <a:pt x="679694" y="1620699"/>
                </a:cubicBezTo>
                <a:cubicBezTo>
                  <a:pt x="685809" y="1628237"/>
                  <a:pt x="656585" y="1625258"/>
                  <a:pt x="658729" y="1632723"/>
                </a:cubicBezTo>
                <a:cubicBezTo>
                  <a:pt x="644875" y="1625014"/>
                  <a:pt x="645176" y="1639116"/>
                  <a:pt x="631015" y="1639457"/>
                </a:cubicBezTo>
                <a:cubicBezTo>
                  <a:pt x="623368" y="1637197"/>
                  <a:pt x="618725" y="1637726"/>
                  <a:pt x="614469" y="1643580"/>
                </a:cubicBezTo>
                <a:cubicBezTo>
                  <a:pt x="578836" y="1632156"/>
                  <a:pt x="597232" y="1647365"/>
                  <a:pt x="568137" y="1647197"/>
                </a:cubicBezTo>
                <a:lnTo>
                  <a:pt x="565757" y="1647102"/>
                </a:lnTo>
                <a:lnTo>
                  <a:pt x="557947" y="1652573"/>
                </a:lnTo>
                <a:cubicBezTo>
                  <a:pt x="557837" y="1653040"/>
                  <a:pt x="557727" y="1653506"/>
                  <a:pt x="557617" y="1653973"/>
                </a:cubicBezTo>
                <a:lnTo>
                  <a:pt x="528578" y="1651276"/>
                </a:lnTo>
                <a:lnTo>
                  <a:pt x="525096" y="1653383"/>
                </a:lnTo>
                <a:lnTo>
                  <a:pt x="505689" y="1648471"/>
                </a:lnTo>
                <a:lnTo>
                  <a:pt x="495919" y="1647615"/>
                </a:lnTo>
                <a:lnTo>
                  <a:pt x="478476" y="1644401"/>
                </a:lnTo>
                <a:lnTo>
                  <a:pt x="477049" y="1645767"/>
                </a:lnTo>
                <a:lnTo>
                  <a:pt x="473592" y="1644526"/>
                </a:lnTo>
                <a:lnTo>
                  <a:pt x="471069" y="1646136"/>
                </a:lnTo>
                <a:lnTo>
                  <a:pt x="468193" y="1645716"/>
                </a:lnTo>
                <a:cubicBezTo>
                  <a:pt x="462704" y="1646724"/>
                  <a:pt x="444230" y="1651316"/>
                  <a:pt x="438139" y="1652183"/>
                </a:cubicBezTo>
                <a:lnTo>
                  <a:pt x="431647" y="1650919"/>
                </a:lnTo>
                <a:lnTo>
                  <a:pt x="426745" y="1655727"/>
                </a:lnTo>
                <a:lnTo>
                  <a:pt x="406042" y="1656992"/>
                </a:lnTo>
                <a:lnTo>
                  <a:pt x="398889" y="1653230"/>
                </a:lnTo>
                <a:lnTo>
                  <a:pt x="392275" y="1650533"/>
                </a:lnTo>
                <a:lnTo>
                  <a:pt x="391417" y="1650540"/>
                </a:lnTo>
                <a:lnTo>
                  <a:pt x="382811" y="1650624"/>
                </a:lnTo>
                <a:lnTo>
                  <a:pt x="366800" y="1650779"/>
                </a:lnTo>
                <a:cubicBezTo>
                  <a:pt x="356581" y="1651035"/>
                  <a:pt x="346216" y="1651842"/>
                  <a:pt x="335757" y="1654369"/>
                </a:cubicBezTo>
                <a:cubicBezTo>
                  <a:pt x="295757" y="1641876"/>
                  <a:pt x="299211" y="1640734"/>
                  <a:pt x="265518" y="1637286"/>
                </a:cubicBezTo>
                <a:cubicBezTo>
                  <a:pt x="249125" y="1623774"/>
                  <a:pt x="185336" y="1647782"/>
                  <a:pt x="165785" y="1646368"/>
                </a:cubicBezTo>
                <a:cubicBezTo>
                  <a:pt x="129610" y="1652806"/>
                  <a:pt x="62947" y="1676892"/>
                  <a:pt x="5771" y="1682351"/>
                </a:cubicBezTo>
                <a:lnTo>
                  <a:pt x="0" y="1682121"/>
                </a:lnTo>
                <a:lnTo>
                  <a:pt x="0" y="208540"/>
                </a:lnTo>
                <a:lnTo>
                  <a:pt x="1" y="20854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5ABD1-FB34-42F5-910F-15BA8D04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855" y="609600"/>
            <a:ext cx="598213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Background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63313B7-3007-48A7-BE97-9A74C1121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3" y="792481"/>
            <a:ext cx="4067694" cy="531020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The Cultural and Linguistic Competence Assessment for Disability Organizations">
            <a:extLst>
              <a:ext uri="{FF2B5EF4-FFF2-40B4-BE49-F238E27FC236}">
                <a16:creationId xmlns:a16="http://schemas.microsoft.com/office/drawing/2014/main" id="{356C4225-BC58-4DCF-80AD-23920C4FF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9" b="-3"/>
          <a:stretch/>
        </p:blipFill>
        <p:spPr bwMode="auto">
          <a:xfrm>
            <a:off x="723899" y="969818"/>
            <a:ext cx="3704013" cy="4976553"/>
          </a:xfrm>
          <a:prstGeom prst="rect">
            <a:avLst/>
          </a:prstGeom>
          <a:noFill/>
          <a:ln w="76200">
            <a:solidFill>
              <a:srgbClr val="F4D30C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6">
            <a:extLst>
              <a:ext uri="{FF2B5EF4-FFF2-40B4-BE49-F238E27FC236}">
                <a16:creationId xmlns:a16="http://schemas.microsoft.com/office/drawing/2014/main" id="{3FD46A31-BFB8-4D6E-8A49-A2DC0DED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6507" y="5869654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A2E59-C606-438E-9311-9A0DE8CF6897}"/>
              </a:ext>
            </a:extLst>
          </p:cNvPr>
          <p:cNvSpPr txBox="1"/>
          <p:nvPr/>
        </p:nvSpPr>
        <p:spPr>
          <a:xfrm>
            <a:off x="5215855" y="2194101"/>
            <a:ext cx="5982132" cy="3908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Technical Assistance Grant, ACL (2017-21)</a:t>
            </a:r>
          </a:p>
          <a:p>
            <a:pPr marL="4635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Vermont Community of Practice for CLC</a:t>
            </a:r>
          </a:p>
          <a:p>
            <a:pPr marL="4635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Training &amp; Support from the National Center for Cultural Competence, Georgetown University</a:t>
            </a:r>
          </a:p>
          <a:p>
            <a:pPr marL="4635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Cultural and Linguistic Competence Assessment for Disability Organizations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15DAF-7DC8-41A8-B305-785ED0876450}"/>
              </a:ext>
            </a:extLst>
          </p:cNvPr>
          <p:cNvSpPr txBox="1"/>
          <p:nvPr/>
        </p:nvSpPr>
        <p:spPr>
          <a:xfrm>
            <a:off x="526473" y="154745"/>
            <a:ext cx="406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Gold Standard</a:t>
            </a:r>
          </a:p>
        </p:txBody>
      </p:sp>
    </p:spTree>
    <p:extLst>
      <p:ext uri="{BB962C8B-B14F-4D97-AF65-F5344CB8AC3E}">
        <p14:creationId xmlns:p14="http://schemas.microsoft.com/office/powerpoint/2010/main" val="124763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D2037DDC-2F6C-4251-8B0C-21A2B7387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90801"/>
            <a:ext cx="12192000" cy="5078953"/>
          </a:xfrm>
          <a:custGeom>
            <a:avLst/>
            <a:gdLst>
              <a:gd name="connsiteX0" fmla="*/ 8016626 w 12192000"/>
              <a:gd name="connsiteY0" fmla="*/ 13 h 5078953"/>
              <a:gd name="connsiteX1" fmla="*/ 8102570 w 12192000"/>
              <a:gd name="connsiteY1" fmla="*/ 7656 h 5078953"/>
              <a:gd name="connsiteX2" fmla="*/ 8233423 w 12192000"/>
              <a:gd name="connsiteY2" fmla="*/ 34711 h 5078953"/>
              <a:gd name="connsiteX3" fmla="*/ 8385031 w 12192000"/>
              <a:gd name="connsiteY3" fmla="*/ 30953 h 5078953"/>
              <a:gd name="connsiteX4" fmla="*/ 8397350 w 12192000"/>
              <a:gd name="connsiteY4" fmla="*/ 37433 h 5078953"/>
              <a:gd name="connsiteX5" fmla="*/ 8412050 w 12192000"/>
              <a:gd name="connsiteY5" fmla="*/ 41010 h 5078953"/>
              <a:gd name="connsiteX6" fmla="*/ 8414100 w 12192000"/>
              <a:gd name="connsiteY6" fmla="*/ 40331 h 5078953"/>
              <a:gd name="connsiteX7" fmla="*/ 8431924 w 12192000"/>
              <a:gd name="connsiteY7" fmla="*/ 41172 h 5078953"/>
              <a:gd name="connsiteX8" fmla="*/ 8435336 w 12192000"/>
              <a:gd name="connsiteY8" fmla="*/ 43587 h 5078953"/>
              <a:gd name="connsiteX9" fmla="*/ 8447415 w 12192000"/>
              <a:gd name="connsiteY9" fmla="*/ 44862 h 5078953"/>
              <a:gd name="connsiteX10" fmla="*/ 8470790 w 12192000"/>
              <a:gd name="connsiteY10" fmla="*/ 49261 h 5078953"/>
              <a:gd name="connsiteX11" fmla="*/ 8475552 w 12192000"/>
              <a:gd name="connsiteY11" fmla="*/ 48317 h 5078953"/>
              <a:gd name="connsiteX12" fmla="*/ 8511417 w 12192000"/>
              <a:gd name="connsiteY12" fmla="*/ 52200 h 5078953"/>
              <a:gd name="connsiteX13" fmla="*/ 8512094 w 12192000"/>
              <a:gd name="connsiteY13" fmla="*/ 51414 h 5078953"/>
              <a:gd name="connsiteX14" fmla="*/ 8523013 w 12192000"/>
              <a:gd name="connsiteY14" fmla="*/ 48845 h 5078953"/>
              <a:gd name="connsiteX15" fmla="*/ 8543456 w 12192000"/>
              <a:gd name="connsiteY15" fmla="*/ 45847 h 5078953"/>
              <a:gd name="connsiteX16" fmla="*/ 8592888 w 12192000"/>
              <a:gd name="connsiteY16" fmla="*/ 28556 h 5078953"/>
              <a:gd name="connsiteX17" fmla="*/ 8630297 w 12192000"/>
              <a:gd name="connsiteY17" fmla="*/ 32512 h 5078953"/>
              <a:gd name="connsiteX18" fmla="*/ 8637942 w 12192000"/>
              <a:gd name="connsiteY18" fmla="*/ 32851 h 5078953"/>
              <a:gd name="connsiteX19" fmla="*/ 8638146 w 12192000"/>
              <a:gd name="connsiteY19" fmla="*/ 32669 h 5078953"/>
              <a:gd name="connsiteX20" fmla="*/ 8646308 w 12192000"/>
              <a:gd name="connsiteY20" fmla="*/ 32654 h 5078953"/>
              <a:gd name="connsiteX21" fmla="*/ 8651887 w 12192000"/>
              <a:gd name="connsiteY21" fmla="*/ 33471 h 5078953"/>
              <a:gd name="connsiteX22" fmla="*/ 8666721 w 12192000"/>
              <a:gd name="connsiteY22" fmla="*/ 34130 h 5078953"/>
              <a:gd name="connsiteX23" fmla="*/ 8672155 w 12192000"/>
              <a:gd name="connsiteY23" fmla="*/ 33107 h 5078953"/>
              <a:gd name="connsiteX24" fmla="*/ 8674780 w 12192000"/>
              <a:gd name="connsiteY24" fmla="*/ 30897 h 5078953"/>
              <a:gd name="connsiteX25" fmla="*/ 8676068 w 12192000"/>
              <a:gd name="connsiteY25" fmla="*/ 31213 h 5078953"/>
              <a:gd name="connsiteX26" fmla="*/ 8705441 w 12192000"/>
              <a:gd name="connsiteY26" fmla="*/ 26080 h 5078953"/>
              <a:gd name="connsiteX27" fmla="*/ 8769573 w 12192000"/>
              <a:gd name="connsiteY27" fmla="*/ 21744 h 5078953"/>
              <a:gd name="connsiteX28" fmla="*/ 8805552 w 12192000"/>
              <a:gd name="connsiteY28" fmla="*/ 22159 h 5078953"/>
              <a:gd name="connsiteX29" fmla="*/ 8904922 w 12192000"/>
              <a:gd name="connsiteY29" fmla="*/ 20127 h 5078953"/>
              <a:gd name="connsiteX30" fmla="*/ 9003971 w 12192000"/>
              <a:gd name="connsiteY30" fmla="*/ 4647 h 5078953"/>
              <a:gd name="connsiteX31" fmla="*/ 9098550 w 12192000"/>
              <a:gd name="connsiteY31" fmla="*/ 5974 h 5078953"/>
              <a:gd name="connsiteX32" fmla="*/ 9132081 w 12192000"/>
              <a:gd name="connsiteY32" fmla="*/ 14691 h 5078953"/>
              <a:gd name="connsiteX33" fmla="*/ 9188840 w 12192000"/>
              <a:gd name="connsiteY33" fmla="*/ 4325 h 5078953"/>
              <a:gd name="connsiteX34" fmla="*/ 9210015 w 12192000"/>
              <a:gd name="connsiteY34" fmla="*/ 4074 h 5078953"/>
              <a:gd name="connsiteX35" fmla="*/ 9221859 w 12192000"/>
              <a:gd name="connsiteY35" fmla="*/ 2998 h 5078953"/>
              <a:gd name="connsiteX36" fmla="*/ 9222942 w 12192000"/>
              <a:gd name="connsiteY36" fmla="*/ 2323 h 5078953"/>
              <a:gd name="connsiteX37" fmla="*/ 9255035 w 12192000"/>
              <a:gd name="connsiteY37" fmla="*/ 10769 h 5078953"/>
              <a:gd name="connsiteX38" fmla="*/ 9260105 w 12192000"/>
              <a:gd name="connsiteY38" fmla="*/ 10473 h 5078953"/>
              <a:gd name="connsiteX39" fmla="*/ 9279991 w 12192000"/>
              <a:gd name="connsiteY39" fmla="*/ 17792 h 5078953"/>
              <a:gd name="connsiteX40" fmla="*/ 9290815 w 12192000"/>
              <a:gd name="connsiteY40" fmla="*/ 20606 h 5078953"/>
              <a:gd name="connsiteX41" fmla="*/ 9292732 w 12192000"/>
              <a:gd name="connsiteY41" fmla="*/ 23397 h 5078953"/>
              <a:gd name="connsiteX42" fmla="*/ 9309290 w 12192000"/>
              <a:gd name="connsiteY42" fmla="*/ 26536 h 5078953"/>
              <a:gd name="connsiteX43" fmla="*/ 9311621 w 12192000"/>
              <a:gd name="connsiteY43" fmla="*/ 26144 h 5078953"/>
              <a:gd name="connsiteX44" fmla="*/ 9323680 w 12192000"/>
              <a:gd name="connsiteY44" fmla="*/ 31535 h 5078953"/>
              <a:gd name="connsiteX45" fmla="*/ 9331857 w 12192000"/>
              <a:gd name="connsiteY45" fmla="*/ 39439 h 5078953"/>
              <a:gd name="connsiteX46" fmla="*/ 9478681 w 12192000"/>
              <a:gd name="connsiteY46" fmla="*/ 55535 h 5078953"/>
              <a:gd name="connsiteX47" fmla="*/ 9588645 w 12192000"/>
              <a:gd name="connsiteY47" fmla="*/ 98877 h 5078953"/>
              <a:gd name="connsiteX48" fmla="*/ 9668764 w 12192000"/>
              <a:gd name="connsiteY48" fmla="*/ 106856 h 5078953"/>
              <a:gd name="connsiteX49" fmla="*/ 9703742 w 12192000"/>
              <a:gd name="connsiteY49" fmla="*/ 94958 h 5078953"/>
              <a:gd name="connsiteX50" fmla="*/ 9894469 w 12192000"/>
              <a:gd name="connsiteY50" fmla="*/ 129388 h 5078953"/>
              <a:gd name="connsiteX51" fmla="*/ 9947097 w 12192000"/>
              <a:gd name="connsiteY51" fmla="*/ 131308 h 5078953"/>
              <a:gd name="connsiteX52" fmla="*/ 9985434 w 12192000"/>
              <a:gd name="connsiteY52" fmla="*/ 147037 h 5078953"/>
              <a:gd name="connsiteX53" fmla="*/ 10006501 w 12192000"/>
              <a:gd name="connsiteY53" fmla="*/ 144480 h 5078953"/>
              <a:gd name="connsiteX54" fmla="*/ 10010222 w 12192000"/>
              <a:gd name="connsiteY54" fmla="*/ 143885 h 5078953"/>
              <a:gd name="connsiteX55" fmla="*/ 10023207 w 12192000"/>
              <a:gd name="connsiteY55" fmla="*/ 144854 h 5078953"/>
              <a:gd name="connsiteX56" fmla="*/ 10029248 w 12192000"/>
              <a:gd name="connsiteY56" fmla="*/ 140940 h 5078953"/>
              <a:gd name="connsiteX57" fmla="*/ 10050496 w 12192000"/>
              <a:gd name="connsiteY57" fmla="*/ 139398 h 5078953"/>
              <a:gd name="connsiteX58" fmla="*/ 10073730 w 12192000"/>
              <a:gd name="connsiteY58" fmla="*/ 142353 h 5078953"/>
              <a:gd name="connsiteX59" fmla="*/ 10181335 w 12192000"/>
              <a:gd name="connsiteY59" fmla="*/ 161060 h 5078953"/>
              <a:gd name="connsiteX60" fmla="*/ 10247308 w 12192000"/>
              <a:gd name="connsiteY60" fmla="*/ 169592 h 5078953"/>
              <a:gd name="connsiteX61" fmla="*/ 10274874 w 12192000"/>
              <a:gd name="connsiteY61" fmla="*/ 168655 h 5078953"/>
              <a:gd name="connsiteX62" fmla="*/ 10311684 w 12192000"/>
              <a:gd name="connsiteY62" fmla="*/ 170155 h 5078953"/>
              <a:gd name="connsiteX63" fmla="*/ 10517422 w 12192000"/>
              <a:gd name="connsiteY63" fmla="*/ 195769 h 5078953"/>
              <a:gd name="connsiteX64" fmla="*/ 10524646 w 12192000"/>
              <a:gd name="connsiteY64" fmla="*/ 193310 h 5078953"/>
              <a:gd name="connsiteX65" fmla="*/ 10565971 w 12192000"/>
              <a:gd name="connsiteY65" fmla="*/ 199353 h 5078953"/>
              <a:gd name="connsiteX66" fmla="*/ 10697596 w 12192000"/>
              <a:gd name="connsiteY66" fmla="*/ 242003 h 5078953"/>
              <a:gd name="connsiteX67" fmla="*/ 10778719 w 12192000"/>
              <a:gd name="connsiteY67" fmla="*/ 253220 h 5078953"/>
              <a:gd name="connsiteX68" fmla="*/ 10809628 w 12192000"/>
              <a:gd name="connsiteY68" fmla="*/ 253736 h 5078953"/>
              <a:gd name="connsiteX69" fmla="*/ 10861283 w 12192000"/>
              <a:gd name="connsiteY69" fmla="*/ 254818 h 5078953"/>
              <a:gd name="connsiteX70" fmla="*/ 10905108 w 12192000"/>
              <a:gd name="connsiteY70" fmla="*/ 247098 h 5078953"/>
              <a:gd name="connsiteX71" fmla="*/ 10946232 w 12192000"/>
              <a:gd name="connsiteY71" fmla="*/ 251383 h 5078953"/>
              <a:gd name="connsiteX72" fmla="*/ 10949039 w 12192000"/>
              <a:gd name="connsiteY72" fmla="*/ 263409 h 5078953"/>
              <a:gd name="connsiteX73" fmla="*/ 10995222 w 12192000"/>
              <a:gd name="connsiteY73" fmla="*/ 264412 h 5078953"/>
              <a:gd name="connsiteX74" fmla="*/ 11066017 w 12192000"/>
              <a:gd name="connsiteY74" fmla="*/ 264723 h 5078953"/>
              <a:gd name="connsiteX75" fmla="*/ 11076013 w 12192000"/>
              <a:gd name="connsiteY75" fmla="*/ 267847 h 5078953"/>
              <a:gd name="connsiteX76" fmla="*/ 11088769 w 12192000"/>
              <a:gd name="connsiteY76" fmla="*/ 259087 h 5078953"/>
              <a:gd name="connsiteX77" fmla="*/ 11115683 w 12192000"/>
              <a:gd name="connsiteY77" fmla="*/ 254692 h 5078953"/>
              <a:gd name="connsiteX78" fmla="*/ 11232728 w 12192000"/>
              <a:gd name="connsiteY78" fmla="*/ 253991 h 5078953"/>
              <a:gd name="connsiteX79" fmla="*/ 11253296 w 12192000"/>
              <a:gd name="connsiteY79" fmla="*/ 251225 h 5078953"/>
              <a:gd name="connsiteX80" fmla="*/ 11278787 w 12192000"/>
              <a:gd name="connsiteY80" fmla="*/ 255782 h 5078953"/>
              <a:gd name="connsiteX81" fmla="*/ 11332421 w 12192000"/>
              <a:gd name="connsiteY81" fmla="*/ 262094 h 5078953"/>
              <a:gd name="connsiteX82" fmla="*/ 11367181 w 12192000"/>
              <a:gd name="connsiteY82" fmla="*/ 271306 h 5078953"/>
              <a:gd name="connsiteX83" fmla="*/ 11376161 w 12192000"/>
              <a:gd name="connsiteY83" fmla="*/ 266431 h 5078953"/>
              <a:gd name="connsiteX84" fmla="*/ 11397515 w 12192000"/>
              <a:gd name="connsiteY84" fmla="*/ 264121 h 5078953"/>
              <a:gd name="connsiteX85" fmla="*/ 11487289 w 12192000"/>
              <a:gd name="connsiteY85" fmla="*/ 267882 h 5078953"/>
              <a:gd name="connsiteX86" fmla="*/ 11503504 w 12192000"/>
              <a:gd name="connsiteY86" fmla="*/ 266563 h 5078953"/>
              <a:gd name="connsiteX87" fmla="*/ 11522271 w 12192000"/>
              <a:gd name="connsiteY87" fmla="*/ 270914 h 5078953"/>
              <a:gd name="connsiteX88" fmla="*/ 11631807 w 12192000"/>
              <a:gd name="connsiteY88" fmla="*/ 297256 h 5078953"/>
              <a:gd name="connsiteX89" fmla="*/ 11633349 w 12192000"/>
              <a:gd name="connsiteY89" fmla="*/ 300324 h 5078953"/>
              <a:gd name="connsiteX90" fmla="*/ 11666673 w 12192000"/>
              <a:gd name="connsiteY90" fmla="*/ 301396 h 5078953"/>
              <a:gd name="connsiteX91" fmla="*/ 11675979 w 12192000"/>
              <a:gd name="connsiteY91" fmla="*/ 306785 h 5078953"/>
              <a:gd name="connsiteX92" fmla="*/ 11693162 w 12192000"/>
              <a:gd name="connsiteY92" fmla="*/ 307987 h 5078953"/>
              <a:gd name="connsiteX93" fmla="*/ 11818139 w 12192000"/>
              <a:gd name="connsiteY93" fmla="*/ 324061 h 5078953"/>
              <a:gd name="connsiteX94" fmla="*/ 11839689 w 12192000"/>
              <a:gd name="connsiteY94" fmla="*/ 324249 h 5078953"/>
              <a:gd name="connsiteX95" fmla="*/ 11862471 w 12192000"/>
              <a:gd name="connsiteY95" fmla="*/ 336242 h 5078953"/>
              <a:gd name="connsiteX96" fmla="*/ 11945969 w 12192000"/>
              <a:gd name="connsiteY96" fmla="*/ 337978 h 5078953"/>
              <a:gd name="connsiteX97" fmla="*/ 11973853 w 12192000"/>
              <a:gd name="connsiteY97" fmla="*/ 338130 h 5078953"/>
              <a:gd name="connsiteX98" fmla="*/ 11986345 w 12192000"/>
              <a:gd name="connsiteY98" fmla="*/ 338590 h 5078953"/>
              <a:gd name="connsiteX99" fmla="*/ 11985123 w 12192000"/>
              <a:gd name="connsiteY99" fmla="*/ 344844 h 5078953"/>
              <a:gd name="connsiteX100" fmla="*/ 12018753 w 12192000"/>
              <a:gd name="connsiteY100" fmla="*/ 348155 h 5078953"/>
              <a:gd name="connsiteX101" fmla="*/ 12112013 w 12192000"/>
              <a:gd name="connsiteY101" fmla="*/ 383500 h 5078953"/>
              <a:gd name="connsiteX102" fmla="*/ 12188052 w 12192000"/>
              <a:gd name="connsiteY102" fmla="*/ 393322 h 5078953"/>
              <a:gd name="connsiteX103" fmla="*/ 12192000 w 12192000"/>
              <a:gd name="connsiteY103" fmla="*/ 394082 h 5078953"/>
              <a:gd name="connsiteX104" fmla="*/ 12192000 w 12192000"/>
              <a:gd name="connsiteY104" fmla="*/ 2530382 h 5078953"/>
              <a:gd name="connsiteX105" fmla="*/ 12192000 w 12192000"/>
              <a:gd name="connsiteY105" fmla="*/ 3315691 h 5078953"/>
              <a:gd name="connsiteX106" fmla="*/ 12192000 w 12192000"/>
              <a:gd name="connsiteY106" fmla="*/ 3745800 h 5078953"/>
              <a:gd name="connsiteX107" fmla="*/ 12192000 w 12192000"/>
              <a:gd name="connsiteY107" fmla="*/ 4541267 h 5078953"/>
              <a:gd name="connsiteX108" fmla="*/ 12192000 w 12192000"/>
              <a:gd name="connsiteY108" fmla="*/ 5078953 h 5078953"/>
              <a:gd name="connsiteX109" fmla="*/ 0 w 12192000"/>
              <a:gd name="connsiteY109" fmla="*/ 5078953 h 5078953"/>
              <a:gd name="connsiteX110" fmla="*/ 0 w 12192000"/>
              <a:gd name="connsiteY110" fmla="*/ 4541267 h 5078953"/>
              <a:gd name="connsiteX111" fmla="*/ 0 w 12192000"/>
              <a:gd name="connsiteY111" fmla="*/ 3745800 h 5078953"/>
              <a:gd name="connsiteX112" fmla="*/ 0 w 12192000"/>
              <a:gd name="connsiteY112" fmla="*/ 3315691 h 5078953"/>
              <a:gd name="connsiteX113" fmla="*/ 0 w 12192000"/>
              <a:gd name="connsiteY113" fmla="*/ 2530382 h 5078953"/>
              <a:gd name="connsiteX114" fmla="*/ 0 w 12192000"/>
              <a:gd name="connsiteY114" fmla="*/ 507672 h 5078953"/>
              <a:gd name="connsiteX115" fmla="*/ 86184 w 12192000"/>
              <a:gd name="connsiteY115" fmla="*/ 554311 h 5078953"/>
              <a:gd name="connsiteX116" fmla="*/ 415542 w 12192000"/>
              <a:gd name="connsiteY116" fmla="*/ 566050 h 5078953"/>
              <a:gd name="connsiteX117" fmla="*/ 561718 w 12192000"/>
              <a:gd name="connsiteY117" fmla="*/ 591403 h 5078953"/>
              <a:gd name="connsiteX118" fmla="*/ 588682 w 12192000"/>
              <a:gd name="connsiteY118" fmla="*/ 596522 h 5078953"/>
              <a:gd name="connsiteX119" fmla="*/ 851858 w 12192000"/>
              <a:gd name="connsiteY119" fmla="*/ 661756 h 5078953"/>
              <a:gd name="connsiteX120" fmla="*/ 1028406 w 12192000"/>
              <a:gd name="connsiteY120" fmla="*/ 638786 h 5078953"/>
              <a:gd name="connsiteX121" fmla="*/ 1213315 w 12192000"/>
              <a:gd name="connsiteY121" fmla="*/ 645904 h 5078953"/>
              <a:gd name="connsiteX122" fmla="*/ 1262342 w 12192000"/>
              <a:gd name="connsiteY122" fmla="*/ 668675 h 5078953"/>
              <a:gd name="connsiteX123" fmla="*/ 1290646 w 12192000"/>
              <a:gd name="connsiteY123" fmla="*/ 670267 h 5078953"/>
              <a:gd name="connsiteX124" fmla="*/ 1337849 w 12192000"/>
              <a:gd name="connsiteY124" fmla="*/ 670921 h 5078953"/>
              <a:gd name="connsiteX125" fmla="*/ 1405993 w 12192000"/>
              <a:gd name="connsiteY125" fmla="*/ 684599 h 5078953"/>
              <a:gd name="connsiteX126" fmla="*/ 1549426 w 12192000"/>
              <a:gd name="connsiteY126" fmla="*/ 693308 h 5078953"/>
              <a:gd name="connsiteX127" fmla="*/ 1777747 w 12192000"/>
              <a:gd name="connsiteY127" fmla="*/ 746175 h 5078953"/>
              <a:gd name="connsiteX128" fmla="*/ 2002129 w 12192000"/>
              <a:gd name="connsiteY128" fmla="*/ 756395 h 5078953"/>
              <a:gd name="connsiteX129" fmla="*/ 2078756 w 12192000"/>
              <a:gd name="connsiteY129" fmla="*/ 761586 h 5078953"/>
              <a:gd name="connsiteX130" fmla="*/ 2369742 w 12192000"/>
              <a:gd name="connsiteY130" fmla="*/ 730484 h 5078953"/>
              <a:gd name="connsiteX131" fmla="*/ 2639739 w 12192000"/>
              <a:gd name="connsiteY131" fmla="*/ 650991 h 5078953"/>
              <a:gd name="connsiteX132" fmla="*/ 2791383 w 12192000"/>
              <a:gd name="connsiteY132" fmla="*/ 598994 h 5078953"/>
              <a:gd name="connsiteX133" fmla="*/ 2913013 w 12192000"/>
              <a:gd name="connsiteY133" fmla="*/ 596161 h 5078953"/>
              <a:gd name="connsiteX134" fmla="*/ 3017019 w 12192000"/>
              <a:gd name="connsiteY134" fmla="*/ 577663 h 5078953"/>
              <a:gd name="connsiteX135" fmla="*/ 3031657 w 12192000"/>
              <a:gd name="connsiteY135" fmla="*/ 573641 h 5078953"/>
              <a:gd name="connsiteX136" fmla="*/ 3119880 w 12192000"/>
              <a:gd name="connsiteY136" fmla="*/ 561668 h 5078953"/>
              <a:gd name="connsiteX137" fmla="*/ 3182510 w 12192000"/>
              <a:gd name="connsiteY137" fmla="*/ 538194 h 5078953"/>
              <a:gd name="connsiteX138" fmla="*/ 3289721 w 12192000"/>
              <a:gd name="connsiteY138" fmla="*/ 521818 h 5078953"/>
              <a:gd name="connsiteX139" fmla="*/ 3396915 w 12192000"/>
              <a:gd name="connsiteY139" fmla="*/ 507904 h 5078953"/>
              <a:gd name="connsiteX140" fmla="*/ 3436235 w 12192000"/>
              <a:gd name="connsiteY140" fmla="*/ 503982 h 5078953"/>
              <a:gd name="connsiteX141" fmla="*/ 3504083 w 12192000"/>
              <a:gd name="connsiteY141" fmla="*/ 492071 h 5078953"/>
              <a:gd name="connsiteX142" fmla="*/ 3548860 w 12192000"/>
              <a:gd name="connsiteY142" fmla="*/ 485045 h 5078953"/>
              <a:gd name="connsiteX143" fmla="*/ 3559362 w 12192000"/>
              <a:gd name="connsiteY143" fmla="*/ 495738 h 5078953"/>
              <a:gd name="connsiteX144" fmla="*/ 3601444 w 12192000"/>
              <a:gd name="connsiteY144" fmla="*/ 492632 h 5078953"/>
              <a:gd name="connsiteX145" fmla="*/ 3638299 w 12192000"/>
              <a:gd name="connsiteY145" fmla="*/ 477906 h 5078953"/>
              <a:gd name="connsiteX146" fmla="*/ 3688358 w 12192000"/>
              <a:gd name="connsiteY146" fmla="*/ 470008 h 5078953"/>
              <a:gd name="connsiteX147" fmla="*/ 3718230 w 12192000"/>
              <a:gd name="connsiteY147" fmla="*/ 465162 h 5078953"/>
              <a:gd name="connsiteX148" fmla="*/ 3803032 w 12192000"/>
              <a:gd name="connsiteY148" fmla="*/ 461607 h 5078953"/>
              <a:gd name="connsiteX149" fmla="*/ 3956530 w 12192000"/>
              <a:gd name="connsiteY149" fmla="*/ 478559 h 5078953"/>
              <a:gd name="connsiteX150" fmla="*/ 3999946 w 12192000"/>
              <a:gd name="connsiteY150" fmla="*/ 477054 h 5078953"/>
              <a:gd name="connsiteX151" fmla="*/ 4005250 w 12192000"/>
              <a:gd name="connsiteY151" fmla="*/ 473523 h 5078953"/>
              <a:gd name="connsiteX152" fmla="*/ 4069132 w 12192000"/>
              <a:gd name="connsiteY152" fmla="*/ 484360 h 5078953"/>
              <a:gd name="connsiteX153" fmla="*/ 4154943 w 12192000"/>
              <a:gd name="connsiteY153" fmla="*/ 473946 h 5078953"/>
              <a:gd name="connsiteX154" fmla="*/ 4254635 w 12192000"/>
              <a:gd name="connsiteY154" fmla="*/ 456923 h 5078953"/>
              <a:gd name="connsiteX155" fmla="*/ 4280363 w 12192000"/>
              <a:gd name="connsiteY155" fmla="*/ 451302 h 5078953"/>
              <a:gd name="connsiteX156" fmla="*/ 4348950 w 12192000"/>
              <a:gd name="connsiteY156" fmla="*/ 447862 h 5078953"/>
              <a:gd name="connsiteX157" fmla="*/ 4507349 w 12192000"/>
              <a:gd name="connsiteY157" fmla="*/ 440352 h 5078953"/>
              <a:gd name="connsiteX158" fmla="*/ 4510580 w 12192000"/>
              <a:gd name="connsiteY158" fmla="*/ 435671 h 5078953"/>
              <a:gd name="connsiteX159" fmla="*/ 4523615 w 12192000"/>
              <a:gd name="connsiteY159" fmla="*/ 434335 h 5078953"/>
              <a:gd name="connsiteX160" fmla="*/ 4526783 w 12192000"/>
              <a:gd name="connsiteY160" fmla="*/ 433142 h 5078953"/>
              <a:gd name="connsiteX161" fmla="*/ 4545250 w 12192000"/>
              <a:gd name="connsiteY161" fmla="*/ 427135 h 5078953"/>
              <a:gd name="connsiteX162" fmla="*/ 4592107 w 12192000"/>
              <a:gd name="connsiteY162" fmla="*/ 435145 h 5078953"/>
              <a:gd name="connsiteX163" fmla="*/ 4643642 w 12192000"/>
              <a:gd name="connsiteY163" fmla="*/ 427860 h 5078953"/>
              <a:gd name="connsiteX164" fmla="*/ 4800560 w 12192000"/>
              <a:gd name="connsiteY164" fmla="*/ 426989 h 5078953"/>
              <a:gd name="connsiteX165" fmla="*/ 4945515 w 12192000"/>
              <a:gd name="connsiteY165" fmla="*/ 421500 h 5078953"/>
              <a:gd name="connsiteX166" fmla="*/ 5088948 w 12192000"/>
              <a:gd name="connsiteY166" fmla="*/ 424841 h 5078953"/>
              <a:gd name="connsiteX167" fmla="*/ 5239704 w 12192000"/>
              <a:gd name="connsiteY167" fmla="*/ 414496 h 5078953"/>
              <a:gd name="connsiteX168" fmla="*/ 5252656 w 12192000"/>
              <a:gd name="connsiteY168" fmla="*/ 420433 h 5078953"/>
              <a:gd name="connsiteX169" fmla="*/ 5267682 w 12192000"/>
              <a:gd name="connsiteY169" fmla="*/ 423364 h 5078953"/>
              <a:gd name="connsiteX170" fmla="*/ 5269654 w 12192000"/>
              <a:gd name="connsiteY170" fmla="*/ 422599 h 5078953"/>
              <a:gd name="connsiteX171" fmla="*/ 5287516 w 12192000"/>
              <a:gd name="connsiteY171" fmla="*/ 422663 h 5078953"/>
              <a:gd name="connsiteX172" fmla="*/ 5291165 w 12192000"/>
              <a:gd name="connsiteY172" fmla="*/ 424926 h 5078953"/>
              <a:gd name="connsiteX173" fmla="*/ 5303338 w 12192000"/>
              <a:gd name="connsiteY173" fmla="*/ 425676 h 5078953"/>
              <a:gd name="connsiteX174" fmla="*/ 5327096 w 12192000"/>
              <a:gd name="connsiteY174" fmla="*/ 429051 h 5078953"/>
              <a:gd name="connsiteX175" fmla="*/ 5331748 w 12192000"/>
              <a:gd name="connsiteY175" fmla="*/ 427902 h 5078953"/>
              <a:gd name="connsiteX176" fmla="*/ 5367902 w 12192000"/>
              <a:gd name="connsiteY176" fmla="*/ 430219 h 5078953"/>
              <a:gd name="connsiteX177" fmla="*/ 5368501 w 12192000"/>
              <a:gd name="connsiteY177" fmla="*/ 429406 h 5078953"/>
              <a:gd name="connsiteX178" fmla="*/ 5379118 w 12192000"/>
              <a:gd name="connsiteY178" fmla="*/ 426365 h 5078953"/>
              <a:gd name="connsiteX179" fmla="*/ 5399189 w 12192000"/>
              <a:gd name="connsiteY179" fmla="*/ 422483 h 5078953"/>
              <a:gd name="connsiteX180" fmla="*/ 5446681 w 12192000"/>
              <a:gd name="connsiteY180" fmla="*/ 403067 h 5078953"/>
              <a:gd name="connsiteX181" fmla="*/ 5484388 w 12192000"/>
              <a:gd name="connsiteY181" fmla="*/ 405391 h 5078953"/>
              <a:gd name="connsiteX182" fmla="*/ 5492045 w 12192000"/>
              <a:gd name="connsiteY182" fmla="*/ 405398 h 5078953"/>
              <a:gd name="connsiteX183" fmla="*/ 5492228 w 12192000"/>
              <a:gd name="connsiteY183" fmla="*/ 405207 h 5078953"/>
              <a:gd name="connsiteX184" fmla="*/ 5500364 w 12192000"/>
              <a:gd name="connsiteY184" fmla="*/ 404837 h 5078953"/>
              <a:gd name="connsiteX185" fmla="*/ 5506010 w 12192000"/>
              <a:gd name="connsiteY185" fmla="*/ 405411 h 5078953"/>
              <a:gd name="connsiteX186" fmla="*/ 5520867 w 12192000"/>
              <a:gd name="connsiteY186" fmla="*/ 405424 h 5078953"/>
              <a:gd name="connsiteX187" fmla="*/ 5526179 w 12192000"/>
              <a:gd name="connsiteY187" fmla="*/ 404165 h 5078953"/>
              <a:gd name="connsiteX188" fmla="*/ 5567188 w 12192000"/>
              <a:gd name="connsiteY188" fmla="*/ 380302 h 5078953"/>
              <a:gd name="connsiteX189" fmla="*/ 5660195 w 12192000"/>
              <a:gd name="connsiteY189" fmla="*/ 358871 h 5078953"/>
              <a:gd name="connsiteX190" fmla="*/ 5753824 w 12192000"/>
              <a:gd name="connsiteY190" fmla="*/ 339858 h 5078953"/>
              <a:gd name="connsiteX191" fmla="*/ 5788469 w 12192000"/>
              <a:gd name="connsiteY191" fmla="*/ 334044 h 5078953"/>
              <a:gd name="connsiteX192" fmla="*/ 5846930 w 12192000"/>
              <a:gd name="connsiteY192" fmla="*/ 318962 h 5078953"/>
              <a:gd name="connsiteX193" fmla="*/ 5871659 w 12192000"/>
              <a:gd name="connsiteY193" fmla="*/ 309131 h 5078953"/>
              <a:gd name="connsiteX194" fmla="*/ 5873093 w 12192000"/>
              <a:gd name="connsiteY194" fmla="*/ 309202 h 5078953"/>
              <a:gd name="connsiteX195" fmla="*/ 5874166 w 12192000"/>
              <a:gd name="connsiteY195" fmla="*/ 306696 h 5078953"/>
              <a:gd name="connsiteX196" fmla="*/ 5878692 w 12192000"/>
              <a:gd name="connsiteY196" fmla="*/ 304809 h 5078953"/>
              <a:gd name="connsiteX197" fmla="*/ 5893296 w 12192000"/>
              <a:gd name="connsiteY197" fmla="*/ 302865 h 5078953"/>
              <a:gd name="connsiteX198" fmla="*/ 5899156 w 12192000"/>
              <a:gd name="connsiteY198" fmla="*/ 302664 h 5078953"/>
              <a:gd name="connsiteX199" fmla="*/ 5906945 w 12192000"/>
              <a:gd name="connsiteY199" fmla="*/ 301242 h 5078953"/>
              <a:gd name="connsiteX200" fmla="*/ 5907021 w 12192000"/>
              <a:gd name="connsiteY200" fmla="*/ 301039 h 5078953"/>
              <a:gd name="connsiteX201" fmla="*/ 5914548 w 12192000"/>
              <a:gd name="connsiteY201" fmla="*/ 300037 h 5078953"/>
              <a:gd name="connsiteX202" fmla="*/ 5952864 w 12192000"/>
              <a:gd name="connsiteY202" fmla="*/ 297265 h 5078953"/>
              <a:gd name="connsiteX203" fmla="*/ 5988852 w 12192000"/>
              <a:gd name="connsiteY203" fmla="*/ 272679 h 5078953"/>
              <a:gd name="connsiteX204" fmla="*/ 6006437 w 12192000"/>
              <a:gd name="connsiteY204" fmla="*/ 266369 h 5078953"/>
              <a:gd name="connsiteX205" fmla="*/ 6015199 w 12192000"/>
              <a:gd name="connsiteY205" fmla="*/ 262100 h 5078953"/>
              <a:gd name="connsiteX206" fmla="*/ 6015338 w 12192000"/>
              <a:gd name="connsiteY206" fmla="*/ 261253 h 5078953"/>
              <a:gd name="connsiteX207" fmla="*/ 6052129 w 12192000"/>
              <a:gd name="connsiteY207" fmla="*/ 258681 h 5078953"/>
              <a:gd name="connsiteX208" fmla="*/ 6056067 w 12192000"/>
              <a:gd name="connsiteY208" fmla="*/ 256983 h 5078953"/>
              <a:gd name="connsiteX209" fmla="*/ 6081262 w 12192000"/>
              <a:gd name="connsiteY209" fmla="*/ 257042 h 5078953"/>
              <a:gd name="connsiteX210" fmla="*/ 6093631 w 12192000"/>
              <a:gd name="connsiteY210" fmla="*/ 256147 h 5078953"/>
              <a:gd name="connsiteX211" fmla="*/ 6098460 w 12192000"/>
              <a:gd name="connsiteY211" fmla="*/ 257803 h 5078953"/>
              <a:gd name="connsiteX212" fmla="*/ 6116040 w 12192000"/>
              <a:gd name="connsiteY212" fmla="*/ 255513 h 5078953"/>
              <a:gd name="connsiteX213" fmla="*/ 6117555 w 12192000"/>
              <a:gd name="connsiteY213" fmla="*/ 254530 h 5078953"/>
              <a:gd name="connsiteX214" fmla="*/ 6133931 w 12192000"/>
              <a:gd name="connsiteY214" fmla="*/ 255319 h 5078953"/>
              <a:gd name="connsiteX215" fmla="*/ 6149914 w 12192000"/>
              <a:gd name="connsiteY215" fmla="*/ 259219 h 5078953"/>
              <a:gd name="connsiteX216" fmla="*/ 6292332 w 12192000"/>
              <a:gd name="connsiteY216" fmla="*/ 229600 h 5078953"/>
              <a:gd name="connsiteX217" fmla="*/ 6434954 w 12192000"/>
              <a:gd name="connsiteY217" fmla="*/ 232193 h 5078953"/>
              <a:gd name="connsiteX218" fmla="*/ 6511743 w 12192000"/>
              <a:gd name="connsiteY218" fmla="*/ 215394 h 5078953"/>
              <a:gd name="connsiteX219" fmla="*/ 6527588 w 12192000"/>
              <a:gd name="connsiteY219" fmla="*/ 195879 h 5078953"/>
              <a:gd name="connsiteX220" fmla="*/ 6728130 w 12192000"/>
              <a:gd name="connsiteY220" fmla="*/ 168114 h 5078953"/>
              <a:gd name="connsiteX221" fmla="*/ 6774756 w 12192000"/>
              <a:gd name="connsiteY221" fmla="*/ 154449 h 5078953"/>
              <a:gd name="connsiteX222" fmla="*/ 6825186 w 12192000"/>
              <a:gd name="connsiteY222" fmla="*/ 155843 h 5078953"/>
              <a:gd name="connsiteX223" fmla="*/ 6840028 w 12192000"/>
              <a:gd name="connsiteY223" fmla="*/ 147738 h 5078953"/>
              <a:gd name="connsiteX224" fmla="*/ 6842484 w 12192000"/>
              <a:gd name="connsiteY224" fmla="*/ 146194 h 5078953"/>
              <a:gd name="connsiteX225" fmla="*/ 6854556 w 12192000"/>
              <a:gd name="connsiteY225" fmla="*/ 143216 h 5078953"/>
              <a:gd name="connsiteX226" fmla="*/ 6855158 w 12192000"/>
              <a:gd name="connsiteY226" fmla="*/ 138371 h 5078953"/>
              <a:gd name="connsiteX227" fmla="*/ 6871319 w 12192000"/>
              <a:gd name="connsiteY227" fmla="*/ 131018 h 5078953"/>
              <a:gd name="connsiteX228" fmla="*/ 6894321 w 12192000"/>
              <a:gd name="connsiteY228" fmla="*/ 126656 h 5078953"/>
              <a:gd name="connsiteX229" fmla="*/ 7006639 w 12192000"/>
              <a:gd name="connsiteY229" fmla="*/ 110421 h 5078953"/>
              <a:gd name="connsiteX230" fmla="*/ 7072125 w 12192000"/>
              <a:gd name="connsiteY230" fmla="*/ 98141 h 5078953"/>
              <a:gd name="connsiteX231" fmla="*/ 7094312 w 12192000"/>
              <a:gd name="connsiteY231" fmla="*/ 89446 h 5078953"/>
              <a:gd name="connsiteX232" fmla="*/ 7127105 w 12192000"/>
              <a:gd name="connsiteY232" fmla="*/ 80012 h 5078953"/>
              <a:gd name="connsiteX233" fmla="*/ 7182894 w 12192000"/>
              <a:gd name="connsiteY233" fmla="*/ 60243 h 5078953"/>
              <a:gd name="connsiteX234" fmla="*/ 7214581 w 12192000"/>
              <a:gd name="connsiteY234" fmla="*/ 54577 h 5078953"/>
              <a:gd name="connsiteX235" fmla="*/ 7230950 w 12192000"/>
              <a:gd name="connsiteY235" fmla="*/ 47952 h 5078953"/>
              <a:gd name="connsiteX236" fmla="*/ 7238469 w 12192000"/>
              <a:gd name="connsiteY236" fmla="*/ 47349 h 5078953"/>
              <a:gd name="connsiteX237" fmla="*/ 7262570 w 12192000"/>
              <a:gd name="connsiteY237" fmla="*/ 43016 h 5078953"/>
              <a:gd name="connsiteX238" fmla="*/ 7276539 w 12192000"/>
              <a:gd name="connsiteY238" fmla="*/ 41067 h 5078953"/>
              <a:gd name="connsiteX239" fmla="*/ 7282159 w 12192000"/>
              <a:gd name="connsiteY239" fmla="*/ 40486 h 5078953"/>
              <a:gd name="connsiteX240" fmla="*/ 7295700 w 12192000"/>
              <a:gd name="connsiteY240" fmla="*/ 43062 h 5078953"/>
              <a:gd name="connsiteX241" fmla="*/ 7311233 w 12192000"/>
              <a:gd name="connsiteY241" fmla="*/ 39122 h 5078953"/>
              <a:gd name="connsiteX242" fmla="*/ 7330180 w 12192000"/>
              <a:gd name="connsiteY242" fmla="*/ 40932 h 5078953"/>
              <a:gd name="connsiteX243" fmla="*/ 7333452 w 12192000"/>
              <a:gd name="connsiteY243" fmla="*/ 36900 h 5078953"/>
              <a:gd name="connsiteX244" fmla="*/ 7346838 w 12192000"/>
              <a:gd name="connsiteY244" fmla="*/ 31398 h 5078953"/>
              <a:gd name="connsiteX245" fmla="*/ 7360399 w 12192000"/>
              <a:gd name="connsiteY245" fmla="*/ 33788 h 5078953"/>
              <a:gd name="connsiteX246" fmla="*/ 7387025 w 12192000"/>
              <a:gd name="connsiteY246" fmla="*/ 32748 h 5078953"/>
              <a:gd name="connsiteX247" fmla="*/ 7393956 w 12192000"/>
              <a:gd name="connsiteY247" fmla="*/ 31136 h 5078953"/>
              <a:gd name="connsiteX248" fmla="*/ 7420397 w 12192000"/>
              <a:gd name="connsiteY248" fmla="*/ 33081 h 5078953"/>
              <a:gd name="connsiteX249" fmla="*/ 7461205 w 12192000"/>
              <a:gd name="connsiteY249" fmla="*/ 32164 h 5078953"/>
              <a:gd name="connsiteX250" fmla="*/ 7506998 w 12192000"/>
              <a:gd name="connsiteY250" fmla="*/ 28086 h 5078953"/>
              <a:gd name="connsiteX251" fmla="*/ 7521028 w 12192000"/>
              <a:gd name="connsiteY251" fmla="*/ 30531 h 5078953"/>
              <a:gd name="connsiteX252" fmla="*/ 7607054 w 12192000"/>
              <a:gd name="connsiteY252" fmla="*/ 29335 h 5078953"/>
              <a:gd name="connsiteX253" fmla="*/ 7631268 w 12192000"/>
              <a:gd name="connsiteY253" fmla="*/ 29131 h 5078953"/>
              <a:gd name="connsiteX254" fmla="*/ 7651068 w 12192000"/>
              <a:gd name="connsiteY254" fmla="*/ 24891 h 5078953"/>
              <a:gd name="connsiteX255" fmla="*/ 7654775 w 12192000"/>
              <a:gd name="connsiteY255" fmla="*/ 20364 h 5078953"/>
              <a:gd name="connsiteX256" fmla="*/ 7667929 w 12192000"/>
              <a:gd name="connsiteY256" fmla="*/ 19600 h 5078953"/>
              <a:gd name="connsiteX257" fmla="*/ 7671220 w 12192000"/>
              <a:gd name="connsiteY257" fmla="*/ 18547 h 5078953"/>
              <a:gd name="connsiteX258" fmla="*/ 7690280 w 12192000"/>
              <a:gd name="connsiteY258" fmla="*/ 13360 h 5078953"/>
              <a:gd name="connsiteX259" fmla="*/ 7736238 w 12192000"/>
              <a:gd name="connsiteY259" fmla="*/ 23384 h 5078953"/>
              <a:gd name="connsiteX260" fmla="*/ 7788453 w 12192000"/>
              <a:gd name="connsiteY260" fmla="*/ 18361 h 5078953"/>
              <a:gd name="connsiteX261" fmla="*/ 7992872 w 12192000"/>
              <a:gd name="connsiteY261" fmla="*/ 26390 h 5078953"/>
              <a:gd name="connsiteX262" fmla="*/ 8020285 w 12192000"/>
              <a:gd name="connsiteY262" fmla="*/ 10474 h 5078953"/>
              <a:gd name="connsiteX263" fmla="*/ 8016626 w 12192000"/>
              <a:gd name="connsiteY263" fmla="*/ 13 h 507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12192000" h="5078953">
                <a:moveTo>
                  <a:pt x="8016626" y="13"/>
                </a:moveTo>
                <a:cubicBezTo>
                  <a:pt x="8034187" y="693"/>
                  <a:pt x="8102265" y="26908"/>
                  <a:pt x="8102570" y="7656"/>
                </a:cubicBezTo>
                <a:cubicBezTo>
                  <a:pt x="8116057" y="29627"/>
                  <a:pt x="8209937" y="57372"/>
                  <a:pt x="8233423" y="34711"/>
                </a:cubicBezTo>
                <a:cubicBezTo>
                  <a:pt x="8287751" y="32192"/>
                  <a:pt x="8334978" y="45517"/>
                  <a:pt x="8385031" y="30953"/>
                </a:cubicBezTo>
                <a:cubicBezTo>
                  <a:pt x="8388425" y="33678"/>
                  <a:pt x="8392616" y="35781"/>
                  <a:pt x="8397350" y="37433"/>
                </a:cubicBezTo>
                <a:lnTo>
                  <a:pt x="8412050" y="41010"/>
                </a:lnTo>
                <a:lnTo>
                  <a:pt x="8414100" y="40331"/>
                </a:lnTo>
                <a:cubicBezTo>
                  <a:pt x="8422960" y="39072"/>
                  <a:pt x="8428240" y="39705"/>
                  <a:pt x="8431924" y="41172"/>
                </a:cubicBezTo>
                <a:lnTo>
                  <a:pt x="8435336" y="43587"/>
                </a:lnTo>
                <a:lnTo>
                  <a:pt x="8447415" y="44862"/>
                </a:lnTo>
                <a:lnTo>
                  <a:pt x="8470790" y="49261"/>
                </a:lnTo>
                <a:lnTo>
                  <a:pt x="8475552" y="48317"/>
                </a:lnTo>
                <a:lnTo>
                  <a:pt x="8511417" y="52200"/>
                </a:lnTo>
                <a:lnTo>
                  <a:pt x="8512094" y="51414"/>
                </a:lnTo>
                <a:cubicBezTo>
                  <a:pt x="8514436" y="49743"/>
                  <a:pt x="8517706" y="48677"/>
                  <a:pt x="8523013" y="48845"/>
                </a:cubicBezTo>
                <a:cubicBezTo>
                  <a:pt x="8517584" y="36298"/>
                  <a:pt x="8527335" y="44241"/>
                  <a:pt x="8543456" y="45847"/>
                </a:cubicBezTo>
                <a:cubicBezTo>
                  <a:pt x="8538623" y="26717"/>
                  <a:pt x="8582782" y="38704"/>
                  <a:pt x="8592888" y="28556"/>
                </a:cubicBezTo>
                <a:cubicBezTo>
                  <a:pt x="8604839" y="30167"/>
                  <a:pt x="8617395" y="31522"/>
                  <a:pt x="8630297" y="32512"/>
                </a:cubicBezTo>
                <a:lnTo>
                  <a:pt x="8637942" y="32851"/>
                </a:lnTo>
                <a:lnTo>
                  <a:pt x="8638146" y="32669"/>
                </a:lnTo>
                <a:cubicBezTo>
                  <a:pt x="8639913" y="32342"/>
                  <a:pt x="8642466" y="32302"/>
                  <a:pt x="8646308" y="32654"/>
                </a:cubicBezTo>
                <a:lnTo>
                  <a:pt x="8651887" y="33471"/>
                </a:lnTo>
                <a:lnTo>
                  <a:pt x="8666721" y="34130"/>
                </a:lnTo>
                <a:lnTo>
                  <a:pt x="8672155" y="33107"/>
                </a:lnTo>
                <a:lnTo>
                  <a:pt x="8674780" y="30897"/>
                </a:lnTo>
                <a:lnTo>
                  <a:pt x="8676068" y="31213"/>
                </a:lnTo>
                <a:cubicBezTo>
                  <a:pt x="8685095" y="35640"/>
                  <a:pt x="8686232" y="41541"/>
                  <a:pt x="8705441" y="26080"/>
                </a:cubicBezTo>
                <a:cubicBezTo>
                  <a:pt x="8727106" y="33535"/>
                  <a:pt x="8735383" y="23977"/>
                  <a:pt x="8769573" y="21744"/>
                </a:cubicBezTo>
                <a:cubicBezTo>
                  <a:pt x="8781084" y="28437"/>
                  <a:pt x="8792956" y="26631"/>
                  <a:pt x="8805552" y="22159"/>
                </a:cubicBezTo>
                <a:cubicBezTo>
                  <a:pt x="8836560" y="26213"/>
                  <a:pt x="8868285" y="20464"/>
                  <a:pt x="8904922" y="20127"/>
                </a:cubicBezTo>
                <a:lnTo>
                  <a:pt x="9003971" y="4647"/>
                </a:lnTo>
                <a:lnTo>
                  <a:pt x="9098550" y="5974"/>
                </a:lnTo>
                <a:cubicBezTo>
                  <a:pt x="9110322" y="8616"/>
                  <a:pt x="9121558" y="11568"/>
                  <a:pt x="9132081" y="14691"/>
                </a:cubicBezTo>
                <a:cubicBezTo>
                  <a:pt x="9147336" y="6144"/>
                  <a:pt x="9182871" y="23546"/>
                  <a:pt x="9188840" y="4325"/>
                </a:cubicBezTo>
                <a:cubicBezTo>
                  <a:pt x="9203343" y="7987"/>
                  <a:pt x="9208257" y="16976"/>
                  <a:pt x="9210015" y="4074"/>
                </a:cubicBezTo>
                <a:cubicBezTo>
                  <a:pt x="9214984" y="4929"/>
                  <a:pt x="9218701" y="4318"/>
                  <a:pt x="9221859" y="2998"/>
                </a:cubicBezTo>
                <a:lnTo>
                  <a:pt x="9222942" y="2323"/>
                </a:lnTo>
                <a:lnTo>
                  <a:pt x="9255035" y="10769"/>
                </a:lnTo>
                <a:lnTo>
                  <a:pt x="9260105" y="10473"/>
                </a:lnTo>
                <a:lnTo>
                  <a:pt x="9279991" y="17792"/>
                </a:lnTo>
                <a:lnTo>
                  <a:pt x="9290815" y="20606"/>
                </a:lnTo>
                <a:lnTo>
                  <a:pt x="9292732" y="23397"/>
                </a:lnTo>
                <a:cubicBezTo>
                  <a:pt x="9295443" y="25303"/>
                  <a:pt x="9300132" y="26606"/>
                  <a:pt x="9309290" y="26536"/>
                </a:cubicBezTo>
                <a:lnTo>
                  <a:pt x="9311621" y="26144"/>
                </a:lnTo>
                <a:lnTo>
                  <a:pt x="9323680" y="31535"/>
                </a:lnTo>
                <a:cubicBezTo>
                  <a:pt x="9327284" y="33758"/>
                  <a:pt x="9330124" y="36347"/>
                  <a:pt x="9331857" y="39439"/>
                </a:cubicBezTo>
                <a:cubicBezTo>
                  <a:pt x="9387700" y="31801"/>
                  <a:pt x="9425417" y="50906"/>
                  <a:pt x="9478681" y="55535"/>
                </a:cubicBezTo>
                <a:cubicBezTo>
                  <a:pt x="9513643" y="36570"/>
                  <a:pt x="9587926" y="75764"/>
                  <a:pt x="9588645" y="98877"/>
                </a:cubicBezTo>
                <a:cubicBezTo>
                  <a:pt x="9603233" y="73980"/>
                  <a:pt x="9688140" y="143341"/>
                  <a:pt x="9668764" y="106856"/>
                </a:cubicBezTo>
                <a:cubicBezTo>
                  <a:pt x="9685338" y="111470"/>
                  <a:pt x="9709265" y="104256"/>
                  <a:pt x="9703742" y="94958"/>
                </a:cubicBezTo>
                <a:cubicBezTo>
                  <a:pt x="9748208" y="119311"/>
                  <a:pt x="9837698" y="113338"/>
                  <a:pt x="9894469" y="129388"/>
                </a:cubicBezTo>
                <a:cubicBezTo>
                  <a:pt x="9938423" y="115293"/>
                  <a:pt x="9910531" y="130079"/>
                  <a:pt x="9947097" y="131308"/>
                </a:cubicBezTo>
                <a:cubicBezTo>
                  <a:pt x="9927873" y="147183"/>
                  <a:pt x="9994565" y="127408"/>
                  <a:pt x="9985434" y="147037"/>
                </a:cubicBezTo>
                <a:cubicBezTo>
                  <a:pt x="9992377" y="146640"/>
                  <a:pt x="9999393" y="145635"/>
                  <a:pt x="10006501" y="144480"/>
                </a:cubicBezTo>
                <a:lnTo>
                  <a:pt x="10010222" y="143885"/>
                </a:lnTo>
                <a:lnTo>
                  <a:pt x="10023207" y="144854"/>
                </a:lnTo>
                <a:lnTo>
                  <a:pt x="10029248" y="140940"/>
                </a:lnTo>
                <a:lnTo>
                  <a:pt x="10050496" y="139398"/>
                </a:lnTo>
                <a:cubicBezTo>
                  <a:pt x="10058088" y="139468"/>
                  <a:pt x="10065824" y="140299"/>
                  <a:pt x="10073730" y="142353"/>
                </a:cubicBezTo>
                <a:cubicBezTo>
                  <a:pt x="10095519" y="156356"/>
                  <a:pt x="10155110" y="142784"/>
                  <a:pt x="10181335" y="161060"/>
                </a:cubicBezTo>
                <a:cubicBezTo>
                  <a:pt x="10192309" y="166319"/>
                  <a:pt x="10234402" y="173652"/>
                  <a:pt x="10247308" y="169592"/>
                </a:cubicBezTo>
                <a:cubicBezTo>
                  <a:pt x="10257105" y="169998"/>
                  <a:pt x="10265495" y="173820"/>
                  <a:pt x="10274874" y="168655"/>
                </a:cubicBezTo>
                <a:cubicBezTo>
                  <a:pt x="10287969" y="162769"/>
                  <a:pt x="10308411" y="179337"/>
                  <a:pt x="10311684" y="170155"/>
                </a:cubicBezTo>
                <a:cubicBezTo>
                  <a:pt x="10352109" y="174674"/>
                  <a:pt x="10481929" y="191910"/>
                  <a:pt x="10517422" y="195769"/>
                </a:cubicBezTo>
                <a:cubicBezTo>
                  <a:pt x="10519583" y="194795"/>
                  <a:pt x="10522019" y="193966"/>
                  <a:pt x="10524646" y="193310"/>
                </a:cubicBezTo>
                <a:cubicBezTo>
                  <a:pt x="10539931" y="189501"/>
                  <a:pt x="10558435" y="192206"/>
                  <a:pt x="10565971" y="199353"/>
                </a:cubicBezTo>
                <a:cubicBezTo>
                  <a:pt x="10607027" y="224580"/>
                  <a:pt x="10655147" y="231436"/>
                  <a:pt x="10697596" y="242003"/>
                </a:cubicBezTo>
                <a:cubicBezTo>
                  <a:pt x="10746867" y="252051"/>
                  <a:pt x="10726070" y="227092"/>
                  <a:pt x="10778719" y="253220"/>
                </a:cubicBezTo>
                <a:cubicBezTo>
                  <a:pt x="10789953" y="247448"/>
                  <a:pt x="10798199" y="248369"/>
                  <a:pt x="10809628" y="253736"/>
                </a:cubicBezTo>
                <a:cubicBezTo>
                  <a:pt x="10833898" y="258108"/>
                  <a:pt x="10843056" y="240632"/>
                  <a:pt x="10861283" y="254818"/>
                </a:cubicBezTo>
                <a:cubicBezTo>
                  <a:pt x="10862762" y="244897"/>
                  <a:pt x="10910321" y="258454"/>
                  <a:pt x="10905108" y="247098"/>
                </a:cubicBezTo>
                <a:cubicBezTo>
                  <a:pt x="10926567" y="241163"/>
                  <a:pt x="10925597" y="256236"/>
                  <a:pt x="10946232" y="251383"/>
                </a:cubicBezTo>
                <a:cubicBezTo>
                  <a:pt x="10965307" y="252448"/>
                  <a:pt x="10929577" y="259661"/>
                  <a:pt x="10949039" y="263409"/>
                </a:cubicBezTo>
                <a:cubicBezTo>
                  <a:pt x="10973709" y="266286"/>
                  <a:pt x="10962787" y="283211"/>
                  <a:pt x="10995222" y="264412"/>
                </a:cubicBezTo>
                <a:cubicBezTo>
                  <a:pt x="11017170" y="273456"/>
                  <a:pt x="11028293" y="264478"/>
                  <a:pt x="11066017" y="264723"/>
                </a:cubicBezTo>
                <a:lnTo>
                  <a:pt x="11076013" y="267847"/>
                </a:lnTo>
                <a:lnTo>
                  <a:pt x="11088769" y="259087"/>
                </a:lnTo>
                <a:cubicBezTo>
                  <a:pt x="11095859" y="255578"/>
                  <a:pt x="11104357" y="253454"/>
                  <a:pt x="11115683" y="254692"/>
                </a:cubicBezTo>
                <a:cubicBezTo>
                  <a:pt x="11183389" y="278434"/>
                  <a:pt x="11119904" y="238840"/>
                  <a:pt x="11232728" y="253991"/>
                </a:cubicBezTo>
                <a:cubicBezTo>
                  <a:pt x="11238097" y="257496"/>
                  <a:pt x="11253225" y="255464"/>
                  <a:pt x="11253296" y="251225"/>
                </a:cubicBezTo>
                <a:cubicBezTo>
                  <a:pt x="11260124" y="253051"/>
                  <a:pt x="11274638" y="262272"/>
                  <a:pt x="11278787" y="255782"/>
                </a:cubicBezTo>
                <a:cubicBezTo>
                  <a:pt x="11297278" y="256754"/>
                  <a:pt x="11315299" y="258883"/>
                  <a:pt x="11332421" y="262094"/>
                </a:cubicBezTo>
                <a:lnTo>
                  <a:pt x="11367181" y="271306"/>
                </a:lnTo>
                <a:lnTo>
                  <a:pt x="11376161" y="266431"/>
                </a:lnTo>
                <a:cubicBezTo>
                  <a:pt x="11382181" y="264059"/>
                  <a:pt x="11389045" y="262777"/>
                  <a:pt x="11397515" y="264121"/>
                </a:cubicBezTo>
                <a:cubicBezTo>
                  <a:pt x="11445395" y="284407"/>
                  <a:pt x="11403407" y="252386"/>
                  <a:pt x="11487289" y="267882"/>
                </a:cubicBezTo>
                <a:cubicBezTo>
                  <a:pt x="11490809" y="270708"/>
                  <a:pt x="11502741" y="269739"/>
                  <a:pt x="11503504" y="266563"/>
                </a:cubicBezTo>
                <a:cubicBezTo>
                  <a:pt x="11508433" y="268182"/>
                  <a:pt x="11517999" y="275630"/>
                  <a:pt x="11522271" y="270914"/>
                </a:cubicBezTo>
                <a:cubicBezTo>
                  <a:pt x="11543655" y="276030"/>
                  <a:pt x="11613293" y="292354"/>
                  <a:pt x="11631807" y="297256"/>
                </a:cubicBezTo>
                <a:lnTo>
                  <a:pt x="11633349" y="300324"/>
                </a:lnTo>
                <a:cubicBezTo>
                  <a:pt x="11639161" y="301014"/>
                  <a:pt x="11659569" y="300319"/>
                  <a:pt x="11666673" y="301396"/>
                </a:cubicBezTo>
                <a:lnTo>
                  <a:pt x="11675979" y="306785"/>
                </a:lnTo>
                <a:lnTo>
                  <a:pt x="11693162" y="307987"/>
                </a:lnTo>
                <a:lnTo>
                  <a:pt x="11818139" y="324061"/>
                </a:lnTo>
                <a:lnTo>
                  <a:pt x="11839689" y="324249"/>
                </a:lnTo>
                <a:cubicBezTo>
                  <a:pt x="11849474" y="325934"/>
                  <a:pt x="11857361" y="329571"/>
                  <a:pt x="11862471" y="336242"/>
                </a:cubicBezTo>
                <a:cubicBezTo>
                  <a:pt x="11880185" y="338530"/>
                  <a:pt x="11928569" y="337031"/>
                  <a:pt x="11945969" y="337978"/>
                </a:cubicBezTo>
                <a:lnTo>
                  <a:pt x="11973853" y="338130"/>
                </a:lnTo>
                <a:lnTo>
                  <a:pt x="11986345" y="338590"/>
                </a:lnTo>
                <a:lnTo>
                  <a:pt x="11985123" y="344844"/>
                </a:lnTo>
                <a:lnTo>
                  <a:pt x="12018753" y="348155"/>
                </a:lnTo>
                <a:cubicBezTo>
                  <a:pt x="12039900" y="354597"/>
                  <a:pt x="12076971" y="374657"/>
                  <a:pt x="12112013" y="383500"/>
                </a:cubicBezTo>
                <a:cubicBezTo>
                  <a:pt x="12133656" y="387309"/>
                  <a:pt x="12153001" y="387589"/>
                  <a:pt x="12188052" y="393322"/>
                </a:cubicBezTo>
                <a:lnTo>
                  <a:pt x="12192000" y="394082"/>
                </a:lnTo>
                <a:lnTo>
                  <a:pt x="12192000" y="2530382"/>
                </a:lnTo>
                <a:lnTo>
                  <a:pt x="12192000" y="3315691"/>
                </a:lnTo>
                <a:lnTo>
                  <a:pt x="12192000" y="3745800"/>
                </a:lnTo>
                <a:lnTo>
                  <a:pt x="12192000" y="4541267"/>
                </a:lnTo>
                <a:lnTo>
                  <a:pt x="12192000" y="5078953"/>
                </a:lnTo>
                <a:lnTo>
                  <a:pt x="0" y="5078953"/>
                </a:lnTo>
                <a:lnTo>
                  <a:pt x="0" y="4541267"/>
                </a:lnTo>
                <a:lnTo>
                  <a:pt x="0" y="3745800"/>
                </a:lnTo>
                <a:lnTo>
                  <a:pt x="0" y="3315691"/>
                </a:lnTo>
                <a:lnTo>
                  <a:pt x="0" y="2530382"/>
                </a:lnTo>
                <a:lnTo>
                  <a:pt x="0" y="507672"/>
                </a:lnTo>
                <a:lnTo>
                  <a:pt x="86184" y="554311"/>
                </a:lnTo>
                <a:cubicBezTo>
                  <a:pt x="146635" y="564769"/>
                  <a:pt x="370155" y="556174"/>
                  <a:pt x="415542" y="566050"/>
                </a:cubicBezTo>
                <a:cubicBezTo>
                  <a:pt x="475933" y="578023"/>
                  <a:pt x="532861" y="586325"/>
                  <a:pt x="561718" y="591403"/>
                </a:cubicBezTo>
                <a:cubicBezTo>
                  <a:pt x="565730" y="600194"/>
                  <a:pt x="573725" y="600244"/>
                  <a:pt x="588682" y="596522"/>
                </a:cubicBezTo>
                <a:cubicBezTo>
                  <a:pt x="699678" y="598682"/>
                  <a:pt x="825920" y="700322"/>
                  <a:pt x="851858" y="661756"/>
                </a:cubicBezTo>
                <a:cubicBezTo>
                  <a:pt x="877998" y="662346"/>
                  <a:pt x="966897" y="628762"/>
                  <a:pt x="1028406" y="638786"/>
                </a:cubicBezTo>
                <a:cubicBezTo>
                  <a:pt x="1050783" y="659897"/>
                  <a:pt x="1182891" y="643153"/>
                  <a:pt x="1213315" y="645904"/>
                </a:cubicBezTo>
                <a:cubicBezTo>
                  <a:pt x="1217210" y="659092"/>
                  <a:pt x="1269628" y="649553"/>
                  <a:pt x="1262342" y="668675"/>
                </a:cubicBezTo>
                <a:cubicBezTo>
                  <a:pt x="1267477" y="676969"/>
                  <a:pt x="1282570" y="677337"/>
                  <a:pt x="1290646" y="670267"/>
                </a:cubicBezTo>
                <a:cubicBezTo>
                  <a:pt x="1308479" y="672470"/>
                  <a:pt x="1318219" y="682384"/>
                  <a:pt x="1337849" y="670921"/>
                </a:cubicBezTo>
                <a:cubicBezTo>
                  <a:pt x="1362439" y="673505"/>
                  <a:pt x="1383495" y="702627"/>
                  <a:pt x="1405993" y="684599"/>
                </a:cubicBezTo>
                <a:cubicBezTo>
                  <a:pt x="1423031" y="714056"/>
                  <a:pt x="1500266" y="686941"/>
                  <a:pt x="1549426" y="693308"/>
                </a:cubicBezTo>
                <a:cubicBezTo>
                  <a:pt x="1634116" y="724489"/>
                  <a:pt x="1737852" y="691579"/>
                  <a:pt x="1777747" y="746175"/>
                </a:cubicBezTo>
                <a:cubicBezTo>
                  <a:pt x="1866255" y="732743"/>
                  <a:pt x="1933940" y="752560"/>
                  <a:pt x="2002129" y="756395"/>
                </a:cubicBezTo>
                <a:cubicBezTo>
                  <a:pt x="2032779" y="763482"/>
                  <a:pt x="2053363" y="744147"/>
                  <a:pt x="2078756" y="761586"/>
                </a:cubicBezTo>
                <a:cubicBezTo>
                  <a:pt x="2140024" y="757267"/>
                  <a:pt x="2269615" y="789120"/>
                  <a:pt x="2369742" y="730484"/>
                </a:cubicBezTo>
                <a:lnTo>
                  <a:pt x="2639739" y="650991"/>
                </a:lnTo>
                <a:cubicBezTo>
                  <a:pt x="2719289" y="623279"/>
                  <a:pt x="2745837" y="611997"/>
                  <a:pt x="2791383" y="598994"/>
                </a:cubicBezTo>
                <a:cubicBezTo>
                  <a:pt x="2831095" y="594322"/>
                  <a:pt x="2858482" y="607930"/>
                  <a:pt x="2913013" y="596161"/>
                </a:cubicBezTo>
                <a:cubicBezTo>
                  <a:pt x="2941343" y="598403"/>
                  <a:pt x="2997246" y="577552"/>
                  <a:pt x="3017019" y="577663"/>
                </a:cubicBezTo>
                <a:cubicBezTo>
                  <a:pt x="3015686" y="574580"/>
                  <a:pt x="3026454" y="571624"/>
                  <a:pt x="3031657" y="573641"/>
                </a:cubicBezTo>
                <a:cubicBezTo>
                  <a:pt x="3121881" y="573588"/>
                  <a:pt x="3060942" y="551067"/>
                  <a:pt x="3119880" y="561668"/>
                </a:cubicBezTo>
                <a:cubicBezTo>
                  <a:pt x="3155750" y="560823"/>
                  <a:pt x="3139732" y="525380"/>
                  <a:pt x="3182510" y="538194"/>
                </a:cubicBezTo>
                <a:cubicBezTo>
                  <a:pt x="3224943" y="533201"/>
                  <a:pt x="3246349" y="516972"/>
                  <a:pt x="3289721" y="521818"/>
                </a:cubicBezTo>
                <a:cubicBezTo>
                  <a:pt x="3329426" y="517087"/>
                  <a:pt x="3361399" y="507703"/>
                  <a:pt x="3396915" y="507904"/>
                </a:cubicBezTo>
                <a:cubicBezTo>
                  <a:pt x="3408645" y="502055"/>
                  <a:pt x="3420765" y="498879"/>
                  <a:pt x="3436235" y="503982"/>
                </a:cubicBezTo>
                <a:lnTo>
                  <a:pt x="3504083" y="492071"/>
                </a:lnTo>
                <a:cubicBezTo>
                  <a:pt x="3522849" y="469012"/>
                  <a:pt x="3523420" y="486622"/>
                  <a:pt x="3548860" y="485045"/>
                </a:cubicBezTo>
                <a:cubicBezTo>
                  <a:pt x="3569897" y="485174"/>
                  <a:pt x="3540445" y="498034"/>
                  <a:pt x="3559362" y="495738"/>
                </a:cubicBezTo>
                <a:cubicBezTo>
                  <a:pt x="3575924" y="487671"/>
                  <a:pt x="3584798" y="501847"/>
                  <a:pt x="3601444" y="492632"/>
                </a:cubicBezTo>
                <a:cubicBezTo>
                  <a:pt x="3589080" y="482977"/>
                  <a:pt x="3643334" y="487380"/>
                  <a:pt x="3638299" y="477906"/>
                </a:cubicBezTo>
                <a:cubicBezTo>
                  <a:pt x="3664938" y="487947"/>
                  <a:pt x="3662327" y="470128"/>
                  <a:pt x="3688358" y="470008"/>
                </a:cubicBezTo>
                <a:cubicBezTo>
                  <a:pt x="3702771" y="473028"/>
                  <a:pt x="3711245" y="472463"/>
                  <a:pt x="3718230" y="465162"/>
                </a:cubicBezTo>
                <a:cubicBezTo>
                  <a:pt x="3785522" y="480371"/>
                  <a:pt x="3749422" y="460760"/>
                  <a:pt x="3803032" y="461607"/>
                </a:cubicBezTo>
                <a:cubicBezTo>
                  <a:pt x="3850464" y="464111"/>
                  <a:pt x="3900899" y="462191"/>
                  <a:pt x="3956530" y="478559"/>
                </a:cubicBezTo>
                <a:cubicBezTo>
                  <a:pt x="3968382" y="483903"/>
                  <a:pt x="3987819" y="483229"/>
                  <a:pt x="3999946" y="477054"/>
                </a:cubicBezTo>
                <a:cubicBezTo>
                  <a:pt x="4002033" y="475991"/>
                  <a:pt x="4003819" y="474802"/>
                  <a:pt x="4005250" y="473523"/>
                </a:cubicBezTo>
                <a:cubicBezTo>
                  <a:pt x="4040161" y="485898"/>
                  <a:pt x="4050898" y="475018"/>
                  <a:pt x="4069132" y="484360"/>
                </a:cubicBezTo>
                <a:cubicBezTo>
                  <a:pt x="4112118" y="482269"/>
                  <a:pt x="4138281" y="465869"/>
                  <a:pt x="4154943" y="473946"/>
                </a:cubicBezTo>
                <a:cubicBezTo>
                  <a:pt x="4185860" y="469374"/>
                  <a:pt x="4233732" y="460697"/>
                  <a:pt x="4254635" y="456923"/>
                </a:cubicBezTo>
                <a:cubicBezTo>
                  <a:pt x="4260238" y="450506"/>
                  <a:pt x="4270740" y="452613"/>
                  <a:pt x="4280363" y="451302"/>
                </a:cubicBezTo>
                <a:cubicBezTo>
                  <a:pt x="4290057" y="445305"/>
                  <a:pt x="4335047" y="444866"/>
                  <a:pt x="4348950" y="447862"/>
                </a:cubicBezTo>
                <a:lnTo>
                  <a:pt x="4507349" y="440352"/>
                </a:lnTo>
                <a:lnTo>
                  <a:pt x="4510580" y="435671"/>
                </a:lnTo>
                <a:lnTo>
                  <a:pt x="4523615" y="434335"/>
                </a:lnTo>
                <a:lnTo>
                  <a:pt x="4526783" y="433142"/>
                </a:lnTo>
                <a:cubicBezTo>
                  <a:pt x="4532825" y="430843"/>
                  <a:pt x="4538873" y="428699"/>
                  <a:pt x="4545250" y="427135"/>
                </a:cubicBezTo>
                <a:cubicBezTo>
                  <a:pt x="4549289" y="446949"/>
                  <a:pt x="4600158" y="417079"/>
                  <a:pt x="4592107" y="435145"/>
                </a:cubicBezTo>
                <a:cubicBezTo>
                  <a:pt x="4627846" y="429985"/>
                  <a:pt x="4610809" y="448534"/>
                  <a:pt x="4643642" y="427860"/>
                </a:cubicBezTo>
                <a:cubicBezTo>
                  <a:pt x="4708326" y="432993"/>
                  <a:pt x="4742240" y="412020"/>
                  <a:pt x="4800560" y="426989"/>
                </a:cubicBezTo>
                <a:cubicBezTo>
                  <a:pt x="4789239" y="419300"/>
                  <a:pt x="4926679" y="420068"/>
                  <a:pt x="4945515" y="421500"/>
                </a:cubicBezTo>
                <a:cubicBezTo>
                  <a:pt x="4985628" y="421142"/>
                  <a:pt x="5027990" y="424075"/>
                  <a:pt x="5088948" y="424841"/>
                </a:cubicBezTo>
                <a:cubicBezTo>
                  <a:pt x="5142850" y="419963"/>
                  <a:pt x="5191312" y="431217"/>
                  <a:pt x="5239704" y="414496"/>
                </a:cubicBezTo>
                <a:cubicBezTo>
                  <a:pt x="5243370" y="417072"/>
                  <a:pt x="5247768" y="418988"/>
                  <a:pt x="5252656" y="420433"/>
                </a:cubicBezTo>
                <a:lnTo>
                  <a:pt x="5267682" y="423364"/>
                </a:lnTo>
                <a:lnTo>
                  <a:pt x="5269654" y="422599"/>
                </a:lnTo>
                <a:cubicBezTo>
                  <a:pt x="5278357" y="420956"/>
                  <a:pt x="5283690" y="421358"/>
                  <a:pt x="5287516" y="422663"/>
                </a:cubicBezTo>
                <a:lnTo>
                  <a:pt x="5291165" y="424926"/>
                </a:lnTo>
                <a:lnTo>
                  <a:pt x="5303338" y="425676"/>
                </a:lnTo>
                <a:lnTo>
                  <a:pt x="5327096" y="429051"/>
                </a:lnTo>
                <a:lnTo>
                  <a:pt x="5331748" y="427902"/>
                </a:lnTo>
                <a:lnTo>
                  <a:pt x="5367902" y="430219"/>
                </a:lnTo>
                <a:lnTo>
                  <a:pt x="5368501" y="429406"/>
                </a:lnTo>
                <a:cubicBezTo>
                  <a:pt x="5370660" y="427635"/>
                  <a:pt x="5373811" y="426427"/>
                  <a:pt x="5379118" y="426365"/>
                </a:cubicBezTo>
                <a:cubicBezTo>
                  <a:pt x="5372409" y="414071"/>
                  <a:pt x="5382949" y="421579"/>
                  <a:pt x="5399189" y="422483"/>
                </a:cubicBezTo>
                <a:cubicBezTo>
                  <a:pt x="5392393" y="403591"/>
                  <a:pt x="5437659" y="413640"/>
                  <a:pt x="5446681" y="403067"/>
                </a:cubicBezTo>
                <a:cubicBezTo>
                  <a:pt x="5458765" y="404157"/>
                  <a:pt x="5471421" y="404964"/>
                  <a:pt x="5484388" y="405391"/>
                </a:cubicBezTo>
                <a:lnTo>
                  <a:pt x="5492045" y="405398"/>
                </a:lnTo>
                <a:lnTo>
                  <a:pt x="5492228" y="405207"/>
                </a:lnTo>
                <a:cubicBezTo>
                  <a:pt x="5493955" y="404803"/>
                  <a:pt x="5496497" y="404653"/>
                  <a:pt x="5500364" y="404837"/>
                </a:cubicBezTo>
                <a:lnTo>
                  <a:pt x="5506010" y="405411"/>
                </a:lnTo>
                <a:lnTo>
                  <a:pt x="5520867" y="405424"/>
                </a:lnTo>
                <a:lnTo>
                  <a:pt x="5526179" y="404165"/>
                </a:lnTo>
                <a:cubicBezTo>
                  <a:pt x="5543869" y="396046"/>
                  <a:pt x="5530346" y="371167"/>
                  <a:pt x="5567188" y="380302"/>
                </a:cubicBezTo>
                <a:cubicBezTo>
                  <a:pt x="5604385" y="373281"/>
                  <a:pt x="5619609" y="356282"/>
                  <a:pt x="5660195" y="358871"/>
                </a:cubicBezTo>
                <a:cubicBezTo>
                  <a:pt x="5694984" y="352244"/>
                  <a:pt x="5721558" y="341435"/>
                  <a:pt x="5753824" y="339858"/>
                </a:cubicBezTo>
                <a:cubicBezTo>
                  <a:pt x="5762948" y="333531"/>
                  <a:pt x="5773120" y="329808"/>
                  <a:pt x="5788469" y="334044"/>
                </a:cubicBezTo>
                <a:cubicBezTo>
                  <a:pt x="5819687" y="326077"/>
                  <a:pt x="5821380" y="315767"/>
                  <a:pt x="5846930" y="318962"/>
                </a:cubicBezTo>
                <a:cubicBezTo>
                  <a:pt x="5855232" y="301285"/>
                  <a:pt x="5860153" y="306572"/>
                  <a:pt x="5871659" y="309131"/>
                </a:cubicBezTo>
                <a:lnTo>
                  <a:pt x="5873093" y="309202"/>
                </a:lnTo>
                <a:lnTo>
                  <a:pt x="5874166" y="306696"/>
                </a:lnTo>
                <a:lnTo>
                  <a:pt x="5878692" y="304809"/>
                </a:lnTo>
                <a:lnTo>
                  <a:pt x="5893296" y="302865"/>
                </a:lnTo>
                <a:lnTo>
                  <a:pt x="5899156" y="302664"/>
                </a:lnTo>
                <a:cubicBezTo>
                  <a:pt x="5903057" y="302328"/>
                  <a:pt x="5905472" y="301851"/>
                  <a:pt x="5906945" y="301242"/>
                </a:cubicBezTo>
                <a:cubicBezTo>
                  <a:pt x="5906970" y="301175"/>
                  <a:pt x="5906996" y="301107"/>
                  <a:pt x="5907021" y="301039"/>
                </a:cubicBezTo>
                <a:lnTo>
                  <a:pt x="5914548" y="300037"/>
                </a:lnTo>
                <a:cubicBezTo>
                  <a:pt x="5927518" y="298732"/>
                  <a:pt x="5940396" y="297828"/>
                  <a:pt x="5952864" y="297265"/>
                </a:cubicBezTo>
                <a:cubicBezTo>
                  <a:pt x="5955919" y="286093"/>
                  <a:pt x="6005908" y="289623"/>
                  <a:pt x="5988852" y="272679"/>
                </a:cubicBezTo>
                <a:cubicBezTo>
                  <a:pt x="6005305" y="271392"/>
                  <a:pt x="6019783" y="277094"/>
                  <a:pt x="6006437" y="266369"/>
                </a:cubicBezTo>
                <a:cubicBezTo>
                  <a:pt x="6011618" y="265612"/>
                  <a:pt x="6014049" y="264057"/>
                  <a:pt x="6015199" y="262100"/>
                </a:cubicBezTo>
                <a:cubicBezTo>
                  <a:pt x="6015246" y="261818"/>
                  <a:pt x="6015292" y="261535"/>
                  <a:pt x="6015338" y="261253"/>
                </a:cubicBezTo>
                <a:lnTo>
                  <a:pt x="6052129" y="258681"/>
                </a:lnTo>
                <a:lnTo>
                  <a:pt x="6056067" y="256983"/>
                </a:lnTo>
                <a:lnTo>
                  <a:pt x="6081262" y="257042"/>
                </a:lnTo>
                <a:lnTo>
                  <a:pt x="6093631" y="256147"/>
                </a:lnTo>
                <a:lnTo>
                  <a:pt x="6098460" y="257803"/>
                </a:lnTo>
                <a:cubicBezTo>
                  <a:pt x="6102937" y="258531"/>
                  <a:pt x="6108394" y="258209"/>
                  <a:pt x="6116040" y="255513"/>
                </a:cubicBezTo>
                <a:lnTo>
                  <a:pt x="6117555" y="254530"/>
                </a:lnTo>
                <a:lnTo>
                  <a:pt x="6133931" y="255319"/>
                </a:lnTo>
                <a:cubicBezTo>
                  <a:pt x="6139527" y="256039"/>
                  <a:pt x="6144899" y="257270"/>
                  <a:pt x="6149914" y="259219"/>
                </a:cubicBezTo>
                <a:cubicBezTo>
                  <a:pt x="6188267" y="237058"/>
                  <a:pt x="6242058" y="241303"/>
                  <a:pt x="6292332" y="229600"/>
                </a:cubicBezTo>
                <a:cubicBezTo>
                  <a:pt x="6300041" y="204493"/>
                  <a:pt x="6407782" y="214098"/>
                  <a:pt x="6434954" y="232193"/>
                </a:cubicBezTo>
                <a:cubicBezTo>
                  <a:pt x="6418650" y="208268"/>
                  <a:pt x="6570026" y="238697"/>
                  <a:pt x="6511743" y="215394"/>
                </a:cubicBezTo>
                <a:cubicBezTo>
                  <a:pt x="6531034" y="214267"/>
                  <a:pt x="6542936" y="201649"/>
                  <a:pt x="6527588" y="195879"/>
                </a:cubicBezTo>
                <a:cubicBezTo>
                  <a:pt x="6593105" y="202335"/>
                  <a:pt x="6661765" y="171783"/>
                  <a:pt x="6728130" y="168114"/>
                </a:cubicBezTo>
                <a:cubicBezTo>
                  <a:pt x="6749025" y="144267"/>
                  <a:pt x="6742478" y="164026"/>
                  <a:pt x="6774756" y="154449"/>
                </a:cubicBezTo>
                <a:cubicBezTo>
                  <a:pt x="6776773" y="172568"/>
                  <a:pt x="6810332" y="137663"/>
                  <a:pt x="6825186" y="155843"/>
                </a:cubicBezTo>
                <a:cubicBezTo>
                  <a:pt x="6830589" y="153524"/>
                  <a:pt x="6835355" y="150704"/>
                  <a:pt x="6840028" y="147738"/>
                </a:cubicBezTo>
                <a:lnTo>
                  <a:pt x="6842484" y="146194"/>
                </a:lnTo>
                <a:lnTo>
                  <a:pt x="6854556" y="143216"/>
                </a:lnTo>
                <a:cubicBezTo>
                  <a:pt x="6854756" y="141601"/>
                  <a:pt x="6854957" y="139986"/>
                  <a:pt x="6855158" y="138371"/>
                </a:cubicBezTo>
                <a:lnTo>
                  <a:pt x="6871319" y="131018"/>
                </a:lnTo>
                <a:cubicBezTo>
                  <a:pt x="6877804" y="128883"/>
                  <a:pt x="6885291" y="127311"/>
                  <a:pt x="6894321" y="126656"/>
                </a:cubicBezTo>
                <a:cubicBezTo>
                  <a:pt x="6928808" y="131459"/>
                  <a:pt x="6963505" y="103514"/>
                  <a:pt x="7006639" y="110421"/>
                </a:cubicBezTo>
                <a:cubicBezTo>
                  <a:pt x="7021943" y="111420"/>
                  <a:pt x="7065899" y="105082"/>
                  <a:pt x="7072125" y="98141"/>
                </a:cubicBezTo>
                <a:cubicBezTo>
                  <a:pt x="7080861" y="95636"/>
                  <a:pt x="7092332" y="96243"/>
                  <a:pt x="7094312" y="89446"/>
                </a:cubicBezTo>
                <a:cubicBezTo>
                  <a:pt x="7098600" y="81007"/>
                  <a:pt x="7134895" y="88229"/>
                  <a:pt x="7127105" y="80012"/>
                </a:cubicBezTo>
                <a:cubicBezTo>
                  <a:pt x="7152773" y="84851"/>
                  <a:pt x="7165161" y="66714"/>
                  <a:pt x="7182894" y="60243"/>
                </a:cubicBezTo>
                <a:cubicBezTo>
                  <a:pt x="7193297" y="62961"/>
                  <a:pt x="7202671" y="59586"/>
                  <a:pt x="7214581" y="54577"/>
                </a:cubicBezTo>
                <a:lnTo>
                  <a:pt x="7230950" y="47952"/>
                </a:lnTo>
                <a:lnTo>
                  <a:pt x="7238469" y="47349"/>
                </a:lnTo>
                <a:cubicBezTo>
                  <a:pt x="7247393" y="46030"/>
                  <a:pt x="7255408" y="44383"/>
                  <a:pt x="7262570" y="43016"/>
                </a:cubicBezTo>
                <a:lnTo>
                  <a:pt x="7276539" y="41067"/>
                </a:lnTo>
                <a:lnTo>
                  <a:pt x="7282159" y="40486"/>
                </a:lnTo>
                <a:lnTo>
                  <a:pt x="7295700" y="43062"/>
                </a:lnTo>
                <a:lnTo>
                  <a:pt x="7311233" y="39122"/>
                </a:lnTo>
                <a:lnTo>
                  <a:pt x="7330180" y="40932"/>
                </a:lnTo>
                <a:cubicBezTo>
                  <a:pt x="7330883" y="39538"/>
                  <a:pt x="7331986" y="38178"/>
                  <a:pt x="7333452" y="36900"/>
                </a:cubicBezTo>
                <a:lnTo>
                  <a:pt x="7346838" y="31398"/>
                </a:lnTo>
                <a:lnTo>
                  <a:pt x="7360399" y="33788"/>
                </a:lnTo>
                <a:cubicBezTo>
                  <a:pt x="7358976" y="26893"/>
                  <a:pt x="7374953" y="32569"/>
                  <a:pt x="7387025" y="32748"/>
                </a:cubicBezTo>
                <a:lnTo>
                  <a:pt x="7393956" y="31136"/>
                </a:lnTo>
                <a:lnTo>
                  <a:pt x="7420397" y="33081"/>
                </a:lnTo>
                <a:cubicBezTo>
                  <a:pt x="7434641" y="33371"/>
                  <a:pt x="7448170" y="32955"/>
                  <a:pt x="7461205" y="32164"/>
                </a:cubicBezTo>
                <a:lnTo>
                  <a:pt x="7506998" y="28086"/>
                </a:lnTo>
                <a:lnTo>
                  <a:pt x="7521028" y="30531"/>
                </a:lnTo>
                <a:cubicBezTo>
                  <a:pt x="7551580" y="31117"/>
                  <a:pt x="7585360" y="21436"/>
                  <a:pt x="7607054" y="29335"/>
                </a:cubicBezTo>
                <a:cubicBezTo>
                  <a:pt x="7615872" y="30265"/>
                  <a:pt x="7623852" y="30052"/>
                  <a:pt x="7631268" y="29131"/>
                </a:cubicBezTo>
                <a:lnTo>
                  <a:pt x="7651068" y="24891"/>
                </a:lnTo>
                <a:lnTo>
                  <a:pt x="7654775" y="20364"/>
                </a:lnTo>
                <a:lnTo>
                  <a:pt x="7667929" y="19600"/>
                </a:lnTo>
                <a:lnTo>
                  <a:pt x="7671220" y="18547"/>
                </a:lnTo>
                <a:cubicBezTo>
                  <a:pt x="7677488" y="16517"/>
                  <a:pt x="7683751" y="14645"/>
                  <a:pt x="7690280" y="13360"/>
                </a:cubicBezTo>
                <a:cubicBezTo>
                  <a:pt x="7692262" y="33292"/>
                  <a:pt x="7746146" y="5723"/>
                  <a:pt x="7736238" y="23384"/>
                </a:cubicBezTo>
                <a:cubicBezTo>
                  <a:pt x="7772462" y="19795"/>
                  <a:pt x="7753530" y="37546"/>
                  <a:pt x="7788453" y="18361"/>
                </a:cubicBezTo>
                <a:cubicBezTo>
                  <a:pt x="7852512" y="26291"/>
                  <a:pt x="7936182" y="8930"/>
                  <a:pt x="7992872" y="26390"/>
                </a:cubicBezTo>
                <a:cubicBezTo>
                  <a:pt x="7982362" y="18232"/>
                  <a:pt x="8001624" y="8226"/>
                  <a:pt x="8020285" y="10474"/>
                </a:cubicBezTo>
                <a:cubicBezTo>
                  <a:pt x="8010531" y="2397"/>
                  <a:pt x="8010772" y="-214"/>
                  <a:pt x="8016626" y="1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7DFDB-2D1A-4D37-845A-0038A496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18" y="3205380"/>
            <a:ext cx="4873214" cy="2132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Taking the Georgetown Tool for a Test Drive </a:t>
            </a:r>
          </a:p>
        </p:txBody>
      </p: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87C80DEF-DB31-4274-94BB-08B6ADC57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675409"/>
            <a:ext cx="4729469" cy="555471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11685A1B-C158-49A6-BF8F-0D4868852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5345" y="29485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D10A687-5D7D-41E8-A479-9B084ED43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0" b="94560" l="6731" r="94231">
                        <a14:foregroundMark x1="16484" y1="31840" x2="19093" y2="29920"/>
                        <a14:foregroundMark x1="16164" y1="30240" x2="18544" y2="26880"/>
                        <a14:foregroundMark x1="14011" y1="33280" x2="16164" y2="30240"/>
                        <a14:foregroundMark x1="18544" y1="26880" x2="22940" y2="34080"/>
                        <a14:foregroundMark x1="22940" y1="34080" x2="23352" y2="34400"/>
                        <a14:foregroundMark x1="21566" y1="29920" x2="18956" y2="25760"/>
                        <a14:foregroundMark x1="37769" y1="18400" x2="38187" y2="17440"/>
                        <a14:foregroundMark x1="37072" y1="20000" x2="37769" y2="18400"/>
                        <a14:foregroundMark x1="36933" y1="20320" x2="37072" y2="20000"/>
                        <a14:foregroundMark x1="35817" y1="22880" x2="36933" y2="20320"/>
                        <a14:foregroundMark x1="33516" y1="28160" x2="35817" y2="22880"/>
                        <a14:foregroundMark x1="59893" y1="27200" x2="60302" y2="26400"/>
                        <a14:foregroundMark x1="56868" y1="33120" x2="59893" y2="27200"/>
                        <a14:foregroundMark x1="61676" y1="26880" x2="67170" y2="34880"/>
                        <a14:foregroundMark x1="6731" y1="49280" x2="4945" y2="67680"/>
                        <a14:foregroundMark x1="4945" y1="67680" x2="4945" y2="44960"/>
                        <a14:foregroundMark x1="4945" y1="44960" x2="8791" y2="67200"/>
                        <a14:foregroundMark x1="8791" y1="67200" x2="6868" y2="75040"/>
                        <a14:foregroundMark x1="6868" y1="75040" x2="6868" y2="75360"/>
                        <a14:foregroundMark x1="18956" y1="94080" x2="59341" y2="74880"/>
                        <a14:foregroundMark x1="59341" y1="74880" x2="54945" y2="81600"/>
                        <a14:foregroundMark x1="54945" y1="81600" x2="48626" y2="86240"/>
                        <a14:foregroundMark x1="48626" y1="86240" x2="56456" y2="73920"/>
                        <a14:foregroundMark x1="56456" y1="73920" x2="66896" y2="72320"/>
                        <a14:foregroundMark x1="66896" y1="72320" x2="69918" y2="81440"/>
                        <a14:foregroundMark x1="69918" y1="81440" x2="61401" y2="91840"/>
                        <a14:foregroundMark x1="61401" y1="91840" x2="52473" y2="94080"/>
                        <a14:foregroundMark x1="52473" y1="94080" x2="54258" y2="77600"/>
                        <a14:foregroundMark x1="54258" y1="77600" x2="60989" y2="75360"/>
                        <a14:foregroundMark x1="60989" y1="75360" x2="63736" y2="80960"/>
                        <a14:foregroundMark x1="45055" y1="85920" x2="45055" y2="85920"/>
                        <a14:foregroundMark x1="38736" y1="88160" x2="49038" y2="88160"/>
                        <a14:foregroundMark x1="49038" y1="88160" x2="42445" y2="89280"/>
                        <a14:foregroundMark x1="60440" y1="82720" x2="60714" y2="84320"/>
                        <a14:foregroundMark x1="71841" y1="81760" x2="77335" y2="76160"/>
                        <a14:foregroundMark x1="77335" y1="76160" x2="76374" y2="73440"/>
                        <a14:foregroundMark x1="72253" y1="78720" x2="72253" y2="78720"/>
                        <a14:foregroundMark x1="28846" y1="92800" x2="37225" y2="88640"/>
                        <a14:foregroundMark x1="37225" y1="88640" x2="44231" y2="93120"/>
                        <a14:foregroundMark x1="44231" y1="93120" x2="42857" y2="92320"/>
                        <a14:foregroundMark x1="47665" y1="94560" x2="54533" y2="92000"/>
                        <a14:foregroundMark x1="54533" y1="92000" x2="60027" y2="84480"/>
                        <a14:foregroundMark x1="60027" y1="84480" x2="61264" y2="83680"/>
                        <a14:foregroundMark x1="60027" y1="31360" x2="63187" y2="30880"/>
                        <a14:foregroundMark x1="94368" y1="50560" x2="93132" y2="94080"/>
                        <a14:foregroundMark x1="35989" y1="23840" x2="39148" y2="19360"/>
                        <a14:foregroundMark x1="37775" y1="28800" x2="38599" y2="23360"/>
                        <a14:foregroundMark x1="39835" y1="21920" x2="40385" y2="21920"/>
                        <a14:foregroundMark x1="40732" y1="22880" x2="42857" y2="27680"/>
                        <a14:foregroundMark x1="38324" y1="17440" x2="40732" y2="22880"/>
                        <a14:foregroundMark x1="41485" y1="22880" x2="44918" y2="29920"/>
                        <a14:foregroundMark x1="38599" y1="16960" x2="41485" y2="22880"/>
                        <a14:foregroundMark x1="35630" y1="20000" x2="35852" y2="19360"/>
                        <a14:foregroundMark x1="35519" y1="20320" x2="35630" y2="20000"/>
                        <a14:foregroundMark x1="34630" y1="22880" x2="35519" y2="20320"/>
                        <a14:foregroundMark x1="33242" y1="26880" x2="34630" y2="22880"/>
                        <a14:foregroundMark x1="36786" y1="18400" x2="38187" y2="16960"/>
                        <a14:foregroundMark x1="35852" y1="19360" x2="36786" y2="18400"/>
                        <a14:foregroundMark x1="72802" y1="15360" x2="76374" y2="7360"/>
                        <a14:foregroundMark x1="76374" y1="7360" x2="70192" y2="15360"/>
                        <a14:foregroundMark x1="70192" y1="15360" x2="75549" y2="9600"/>
                        <a14:foregroundMark x1="75549" y1="9600" x2="74863" y2="14560"/>
                        <a14:foregroundMark x1="73077" y1="6880" x2="75275" y2="6080"/>
                        <a14:foregroundMark x1="14011" y1="33440" x2="18681" y2="25920"/>
                        <a14:foregroundMark x1="14286" y1="32640" x2="19505" y2="26880"/>
                        <a14:foregroundMark x1="19505" y1="26880" x2="22940" y2="33920"/>
                        <a14:foregroundMark x1="21566" y1="30240" x2="23901" y2="34720"/>
                        <a14:foregroundMark x1="60302" y1="27200" x2="59478" y2="27200"/>
                        <a14:foregroundMark x1="62213" y1="26880" x2="65522" y2="32800"/>
                        <a14:foregroundMark x1="61676" y1="25920" x2="62213" y2="26880"/>
                        <a14:foregroundMark x1="59623" y1="27200" x2="59890" y2="26720"/>
                        <a14:foregroundMark x1="56593" y1="32640" x2="59623" y2="27200"/>
                        <a14:foregroundMark x1="60302" y1="26240" x2="60302" y2="26240"/>
                        <a14:foregroundMark x1="61126" y1="25920" x2="60852" y2="24960"/>
                        <a14:backgroundMark x1="14835" y1="30240" x2="14835" y2="30240"/>
                        <a14:backgroundMark x1="36126" y1="18400" x2="36126" y2="18400"/>
                        <a14:backgroundMark x1="33929" y1="22880" x2="33929" y2="22880"/>
                        <a14:backgroundMark x1="35302" y1="20000" x2="35302" y2="20000"/>
                        <a14:backgroundMark x1="42445" y1="22880" x2="42445" y2="22880"/>
                        <a14:backgroundMark x1="60302" y1="24000" x2="60302" y2="24000"/>
                        <a14:backgroundMark x1="57830" y1="27200" x2="57830" y2="27200"/>
                        <a14:backgroundMark x1="63324" y1="26880" x2="63324" y2="26880"/>
                        <a14:backgroundMark x1="35577" y1="20320" x2="35577" y2="20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1" y="1584823"/>
            <a:ext cx="4376982" cy="375326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0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CBA134-9932-4625-92F2-ADE52ACE1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8B28E4E-0110-46E1-92BB-3DB2BAA5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6095998" cy="1613646"/>
          </a:xfrm>
          <a:custGeom>
            <a:avLst/>
            <a:gdLst>
              <a:gd name="connsiteX0" fmla="*/ 0 w 7868507"/>
              <a:gd name="connsiteY0" fmla="*/ 0 h 1682351"/>
              <a:gd name="connsiteX1" fmla="*/ 7868507 w 7868507"/>
              <a:gd name="connsiteY1" fmla="*/ 0 h 1682351"/>
              <a:gd name="connsiteX2" fmla="*/ 7865866 w 7868507"/>
              <a:gd name="connsiteY2" fmla="*/ 1824 h 1682351"/>
              <a:gd name="connsiteX3" fmla="*/ 7837561 w 7868507"/>
              <a:gd name="connsiteY3" fmla="*/ 21679 h 1682351"/>
              <a:gd name="connsiteX4" fmla="*/ 7769454 w 7868507"/>
              <a:gd name="connsiteY4" fmla="*/ 43813 h 1682351"/>
              <a:gd name="connsiteX5" fmla="*/ 7695485 w 7868507"/>
              <a:gd name="connsiteY5" fmla="*/ 61050 h 1682351"/>
              <a:gd name="connsiteX6" fmla="*/ 7662356 w 7868507"/>
              <a:gd name="connsiteY6" fmla="*/ 73131 h 1682351"/>
              <a:gd name="connsiteX7" fmla="*/ 7602203 w 7868507"/>
              <a:gd name="connsiteY7" fmla="*/ 99894 h 1682351"/>
              <a:gd name="connsiteX8" fmla="*/ 7533256 w 7868507"/>
              <a:gd name="connsiteY8" fmla="*/ 141638 h 1682351"/>
              <a:gd name="connsiteX9" fmla="*/ 7516926 w 7868507"/>
              <a:gd name="connsiteY9" fmla="*/ 165418 h 1682351"/>
              <a:gd name="connsiteX10" fmla="*/ 7488994 w 7868507"/>
              <a:gd name="connsiteY10" fmla="*/ 178287 h 1682351"/>
              <a:gd name="connsiteX11" fmla="*/ 7478335 w 7868507"/>
              <a:gd name="connsiteY11" fmla="*/ 185700 h 1682351"/>
              <a:gd name="connsiteX12" fmla="*/ 7458526 w 7868507"/>
              <a:gd name="connsiteY12" fmla="*/ 189157 h 1682351"/>
              <a:gd name="connsiteX13" fmla="*/ 7419554 w 7868507"/>
              <a:gd name="connsiteY13" fmla="*/ 192546 h 1682351"/>
              <a:gd name="connsiteX14" fmla="*/ 7347574 w 7868507"/>
              <a:gd name="connsiteY14" fmla="*/ 213028 h 1682351"/>
              <a:gd name="connsiteX15" fmla="*/ 7205646 w 7868507"/>
              <a:gd name="connsiteY15" fmla="*/ 228570 h 1682351"/>
              <a:gd name="connsiteX16" fmla="*/ 7132082 w 7868507"/>
              <a:gd name="connsiteY16" fmla="*/ 240066 h 1682351"/>
              <a:gd name="connsiteX17" fmla="*/ 7026584 w 7868507"/>
              <a:gd name="connsiteY17" fmla="*/ 249305 h 1682351"/>
              <a:gd name="connsiteX18" fmla="*/ 6949796 w 7868507"/>
              <a:gd name="connsiteY18" fmla="*/ 259619 h 1682351"/>
              <a:gd name="connsiteX19" fmla="*/ 6850243 w 7868507"/>
              <a:gd name="connsiteY19" fmla="*/ 278486 h 1682351"/>
              <a:gd name="connsiteX20" fmla="*/ 6848972 w 7868507"/>
              <a:gd name="connsiteY20" fmla="*/ 279419 h 1682351"/>
              <a:gd name="connsiteX21" fmla="*/ 6833720 w 7868507"/>
              <a:gd name="connsiteY21" fmla="*/ 281340 h 1682351"/>
              <a:gd name="connsiteX22" fmla="*/ 6796601 w 7868507"/>
              <a:gd name="connsiteY22" fmla="*/ 279778 h 1682351"/>
              <a:gd name="connsiteX23" fmla="*/ 6793249 w 7868507"/>
              <a:gd name="connsiteY23" fmla="*/ 281365 h 1682351"/>
              <a:gd name="connsiteX24" fmla="*/ 6761214 w 7868507"/>
              <a:gd name="connsiteY24" fmla="*/ 283216 h 1682351"/>
              <a:gd name="connsiteX25" fmla="*/ 6761137 w 7868507"/>
              <a:gd name="connsiteY25" fmla="*/ 284040 h 1682351"/>
              <a:gd name="connsiteX26" fmla="*/ 6753708 w 7868507"/>
              <a:gd name="connsiteY26" fmla="*/ 288053 h 1682351"/>
              <a:gd name="connsiteX27" fmla="*/ 6738673 w 7868507"/>
              <a:gd name="connsiteY27" fmla="*/ 293899 h 1682351"/>
              <a:gd name="connsiteX28" fmla="*/ 6675177 w 7868507"/>
              <a:gd name="connsiteY28" fmla="*/ 319284 h 1682351"/>
              <a:gd name="connsiteX29" fmla="*/ 6668648 w 7868507"/>
              <a:gd name="connsiteY29" fmla="*/ 320128 h 1682351"/>
              <a:gd name="connsiteX30" fmla="*/ 6668596 w 7868507"/>
              <a:gd name="connsiteY30" fmla="*/ 320325 h 1682351"/>
              <a:gd name="connsiteX31" fmla="*/ 6661861 w 7868507"/>
              <a:gd name="connsiteY31" fmla="*/ 321574 h 1682351"/>
              <a:gd name="connsiteX32" fmla="*/ 6644079 w 7868507"/>
              <a:gd name="connsiteY32" fmla="*/ 323301 h 1682351"/>
              <a:gd name="connsiteX33" fmla="*/ 6640227 w 7868507"/>
              <a:gd name="connsiteY33" fmla="*/ 325063 h 1682351"/>
              <a:gd name="connsiteX34" fmla="*/ 6639422 w 7868507"/>
              <a:gd name="connsiteY34" fmla="*/ 327491 h 1682351"/>
              <a:gd name="connsiteX35" fmla="*/ 6617073 w 7868507"/>
              <a:gd name="connsiteY35" fmla="*/ 336554 h 1682351"/>
              <a:gd name="connsiteX36" fmla="*/ 6565938 w 7868507"/>
              <a:gd name="connsiteY36" fmla="*/ 354459 h 1682351"/>
              <a:gd name="connsiteX37" fmla="*/ 6506395 w 7868507"/>
              <a:gd name="connsiteY37" fmla="*/ 372715 h 1682351"/>
              <a:gd name="connsiteX38" fmla="*/ 6366803 w 7868507"/>
              <a:gd name="connsiteY38" fmla="*/ 421832 h 1682351"/>
              <a:gd name="connsiteX39" fmla="*/ 6245343 w 7868507"/>
              <a:gd name="connsiteY39" fmla="*/ 435559 h 1682351"/>
              <a:gd name="connsiteX40" fmla="*/ 6186762 w 7868507"/>
              <a:gd name="connsiteY40" fmla="*/ 449329 h 1682351"/>
              <a:gd name="connsiteX41" fmla="*/ 6151870 w 7868507"/>
              <a:gd name="connsiteY41" fmla="*/ 456667 h 1682351"/>
              <a:gd name="connsiteX42" fmla="*/ 6094791 w 7868507"/>
              <a:gd name="connsiteY42" fmla="*/ 467108 h 1682351"/>
              <a:gd name="connsiteX43" fmla="*/ 6094387 w 7868507"/>
              <a:gd name="connsiteY43" fmla="*/ 469288 h 1682351"/>
              <a:gd name="connsiteX44" fmla="*/ 6088888 w 7868507"/>
              <a:gd name="connsiteY44" fmla="*/ 472662 h 1682351"/>
              <a:gd name="connsiteX45" fmla="*/ 6079322 w 7868507"/>
              <a:gd name="connsiteY45" fmla="*/ 480342 h 1682351"/>
              <a:gd name="connsiteX46" fmla="*/ 6060058 w 7868507"/>
              <a:gd name="connsiteY46" fmla="*/ 490885 h 1682351"/>
              <a:gd name="connsiteX47" fmla="*/ 6059271 w 7868507"/>
              <a:gd name="connsiteY47" fmla="*/ 490563 h 1682351"/>
              <a:gd name="connsiteX48" fmla="*/ 6052214 w 7868507"/>
              <a:gd name="connsiteY48" fmla="*/ 491388 h 1682351"/>
              <a:gd name="connsiteX49" fmla="*/ 6004898 w 7868507"/>
              <a:gd name="connsiteY49" fmla="*/ 494385 h 1682351"/>
              <a:gd name="connsiteX50" fmla="*/ 5987859 w 7868507"/>
              <a:gd name="connsiteY50" fmla="*/ 504838 h 1682351"/>
              <a:gd name="connsiteX51" fmla="*/ 5984113 w 7868507"/>
              <a:gd name="connsiteY51" fmla="*/ 506697 h 1682351"/>
              <a:gd name="connsiteX52" fmla="*/ 5983909 w 7868507"/>
              <a:gd name="connsiteY52" fmla="*/ 506630 h 1682351"/>
              <a:gd name="connsiteX53" fmla="*/ 5979696 w 7868507"/>
              <a:gd name="connsiteY53" fmla="*/ 508387 h 1682351"/>
              <a:gd name="connsiteX54" fmla="*/ 5931986 w 7868507"/>
              <a:gd name="connsiteY54" fmla="*/ 510495 h 1682351"/>
              <a:gd name="connsiteX55" fmla="*/ 5873354 w 7868507"/>
              <a:gd name="connsiteY55" fmla="*/ 520717 h 1682351"/>
              <a:gd name="connsiteX56" fmla="*/ 5843006 w 7868507"/>
              <a:gd name="connsiteY56" fmla="*/ 525739 h 1682351"/>
              <a:gd name="connsiteX57" fmla="*/ 5825737 w 7868507"/>
              <a:gd name="connsiteY57" fmla="*/ 530029 h 1682351"/>
              <a:gd name="connsiteX58" fmla="*/ 5812271 w 7868507"/>
              <a:gd name="connsiteY58" fmla="*/ 536366 h 1682351"/>
              <a:gd name="connsiteX59" fmla="*/ 5683965 w 7868507"/>
              <a:gd name="connsiteY59" fmla="*/ 605660 h 1682351"/>
              <a:gd name="connsiteX60" fmla="*/ 5572324 w 7868507"/>
              <a:gd name="connsiteY60" fmla="*/ 625027 h 1682351"/>
              <a:gd name="connsiteX61" fmla="*/ 5556903 w 7868507"/>
              <a:gd name="connsiteY61" fmla="*/ 628786 h 1682351"/>
              <a:gd name="connsiteX62" fmla="*/ 5553544 w 7868507"/>
              <a:gd name="connsiteY62" fmla="*/ 627847 h 1682351"/>
              <a:gd name="connsiteX63" fmla="*/ 5526889 w 7868507"/>
              <a:gd name="connsiteY63" fmla="*/ 632098 h 1682351"/>
              <a:gd name="connsiteX64" fmla="*/ 5521078 w 7868507"/>
              <a:gd name="connsiteY64" fmla="*/ 637584 h 1682351"/>
              <a:gd name="connsiteX65" fmla="*/ 5512534 w 7868507"/>
              <a:gd name="connsiteY65" fmla="*/ 637267 h 1682351"/>
              <a:gd name="connsiteX66" fmla="*/ 5474353 w 7868507"/>
              <a:gd name="connsiteY66" fmla="*/ 648039 h 1682351"/>
              <a:gd name="connsiteX67" fmla="*/ 5470584 w 7868507"/>
              <a:gd name="connsiteY67" fmla="*/ 648039 h 1682351"/>
              <a:gd name="connsiteX68" fmla="*/ 5467496 w 7868507"/>
              <a:gd name="connsiteY68" fmla="*/ 650003 h 1682351"/>
              <a:gd name="connsiteX69" fmla="*/ 5462885 w 7868507"/>
              <a:gd name="connsiteY69" fmla="*/ 649269 h 1682351"/>
              <a:gd name="connsiteX70" fmla="*/ 5461190 w 7868507"/>
              <a:gd name="connsiteY70" fmla="*/ 650833 h 1682351"/>
              <a:gd name="connsiteX71" fmla="*/ 5438256 w 7868507"/>
              <a:gd name="connsiteY71" fmla="*/ 650162 h 1682351"/>
              <a:gd name="connsiteX72" fmla="*/ 5425515 w 7868507"/>
              <a:gd name="connsiteY72" fmla="*/ 650724 h 1682351"/>
              <a:gd name="connsiteX73" fmla="*/ 5399851 w 7868507"/>
              <a:gd name="connsiteY73" fmla="*/ 648648 h 1682351"/>
              <a:gd name="connsiteX74" fmla="*/ 5395578 w 7868507"/>
              <a:gd name="connsiteY74" fmla="*/ 651245 h 1682351"/>
              <a:gd name="connsiteX75" fmla="*/ 5357693 w 7868507"/>
              <a:gd name="connsiteY75" fmla="*/ 652764 h 1682351"/>
              <a:gd name="connsiteX76" fmla="*/ 5357422 w 7868507"/>
              <a:gd name="connsiteY76" fmla="*/ 654203 h 1682351"/>
              <a:gd name="connsiteX77" fmla="*/ 5347920 w 7868507"/>
              <a:gd name="connsiteY77" fmla="*/ 660769 h 1682351"/>
              <a:gd name="connsiteX78" fmla="*/ 5344829 w 7868507"/>
              <a:gd name="connsiteY78" fmla="*/ 661019 h 1682351"/>
              <a:gd name="connsiteX79" fmla="*/ 5285263 w 7868507"/>
              <a:gd name="connsiteY79" fmla="*/ 671313 h 1682351"/>
              <a:gd name="connsiteX80" fmla="*/ 5264305 w 7868507"/>
              <a:gd name="connsiteY80" fmla="*/ 677803 h 1682351"/>
              <a:gd name="connsiteX81" fmla="*/ 5229182 w 7868507"/>
              <a:gd name="connsiteY81" fmla="*/ 688503 h 1682351"/>
              <a:gd name="connsiteX82" fmla="*/ 5203382 w 7868507"/>
              <a:gd name="connsiteY82" fmla="*/ 703484 h 1682351"/>
              <a:gd name="connsiteX83" fmla="*/ 5173833 w 7868507"/>
              <a:gd name="connsiteY83" fmla="*/ 709660 h 1682351"/>
              <a:gd name="connsiteX84" fmla="*/ 5166382 w 7868507"/>
              <a:gd name="connsiteY84" fmla="*/ 702062 h 1682351"/>
              <a:gd name="connsiteX85" fmla="*/ 5142858 w 7868507"/>
              <a:gd name="connsiteY85" fmla="*/ 702153 h 1682351"/>
              <a:gd name="connsiteX86" fmla="*/ 5134964 w 7868507"/>
              <a:gd name="connsiteY86" fmla="*/ 711602 h 1682351"/>
              <a:gd name="connsiteX87" fmla="*/ 5087368 w 7868507"/>
              <a:gd name="connsiteY87" fmla="*/ 727066 h 1682351"/>
              <a:gd name="connsiteX88" fmla="*/ 5059763 w 7868507"/>
              <a:gd name="connsiteY88" fmla="*/ 733651 h 1682351"/>
              <a:gd name="connsiteX89" fmla="*/ 5023240 w 7868507"/>
              <a:gd name="connsiteY89" fmla="*/ 742299 h 1682351"/>
              <a:gd name="connsiteX90" fmla="*/ 5007406 w 7868507"/>
              <a:gd name="connsiteY90" fmla="*/ 747156 h 1682351"/>
              <a:gd name="connsiteX91" fmla="*/ 4995851 w 7868507"/>
              <a:gd name="connsiteY91" fmla="*/ 746560 h 1682351"/>
              <a:gd name="connsiteX92" fmla="*/ 4983107 w 7868507"/>
              <a:gd name="connsiteY92" fmla="*/ 748274 h 1682351"/>
              <a:gd name="connsiteX93" fmla="*/ 4973068 w 7868507"/>
              <a:gd name="connsiteY93" fmla="*/ 750600 h 1682351"/>
              <a:gd name="connsiteX94" fmla="*/ 4967642 w 7868507"/>
              <a:gd name="connsiteY94" fmla="*/ 756164 h 1682351"/>
              <a:gd name="connsiteX95" fmla="*/ 4958938 w 7868507"/>
              <a:gd name="connsiteY95" fmla="*/ 756308 h 1682351"/>
              <a:gd name="connsiteX96" fmla="*/ 4949594 w 7868507"/>
              <a:gd name="connsiteY96" fmla="*/ 761504 h 1682351"/>
              <a:gd name="connsiteX97" fmla="*/ 4947761 w 7868507"/>
              <a:gd name="connsiteY97" fmla="*/ 759559 h 1682351"/>
              <a:gd name="connsiteX98" fmla="*/ 4939683 w 7868507"/>
              <a:gd name="connsiteY98" fmla="*/ 757589 h 1682351"/>
              <a:gd name="connsiteX99" fmla="*/ 4905733 w 7868507"/>
              <a:gd name="connsiteY99" fmla="*/ 776774 h 1682351"/>
              <a:gd name="connsiteX100" fmla="*/ 4885524 w 7868507"/>
              <a:gd name="connsiteY100" fmla="*/ 784914 h 1682351"/>
              <a:gd name="connsiteX101" fmla="*/ 4884537 w 7868507"/>
              <a:gd name="connsiteY101" fmla="*/ 786309 h 1682351"/>
              <a:gd name="connsiteX102" fmla="*/ 4863207 w 7868507"/>
              <a:gd name="connsiteY102" fmla="*/ 792997 h 1682351"/>
              <a:gd name="connsiteX103" fmla="*/ 4857388 w 7868507"/>
              <a:gd name="connsiteY103" fmla="*/ 798678 h 1682351"/>
              <a:gd name="connsiteX104" fmla="*/ 4816499 w 7868507"/>
              <a:gd name="connsiteY104" fmla="*/ 818246 h 1682351"/>
              <a:gd name="connsiteX105" fmla="*/ 4805033 w 7868507"/>
              <a:gd name="connsiteY105" fmla="*/ 823877 h 1682351"/>
              <a:gd name="connsiteX106" fmla="*/ 4794341 w 7868507"/>
              <a:gd name="connsiteY106" fmla="*/ 824641 h 1682351"/>
              <a:gd name="connsiteX107" fmla="*/ 4791139 w 7868507"/>
              <a:gd name="connsiteY107" fmla="*/ 821265 h 1682351"/>
              <a:gd name="connsiteX108" fmla="*/ 4784697 w 7868507"/>
              <a:gd name="connsiteY108" fmla="*/ 823709 h 1682351"/>
              <a:gd name="connsiteX109" fmla="*/ 4782810 w 7868507"/>
              <a:gd name="connsiteY109" fmla="*/ 823507 h 1682351"/>
              <a:gd name="connsiteX110" fmla="*/ 4772164 w 7868507"/>
              <a:gd name="connsiteY110" fmla="*/ 823203 h 1682351"/>
              <a:gd name="connsiteX111" fmla="*/ 4753756 w 7868507"/>
              <a:gd name="connsiteY111" fmla="*/ 843711 h 1682351"/>
              <a:gd name="connsiteX112" fmla="*/ 4727551 w 7868507"/>
              <a:gd name="connsiteY112" fmla="*/ 851537 h 1682351"/>
              <a:gd name="connsiteX113" fmla="*/ 4631760 w 7868507"/>
              <a:gd name="connsiteY113" fmla="*/ 932126 h 1682351"/>
              <a:gd name="connsiteX114" fmla="*/ 4584082 w 7868507"/>
              <a:gd name="connsiteY114" fmla="*/ 949940 h 1682351"/>
              <a:gd name="connsiteX115" fmla="*/ 4523312 w 7868507"/>
              <a:gd name="connsiteY115" fmla="*/ 974005 h 1682351"/>
              <a:gd name="connsiteX116" fmla="*/ 4463504 w 7868507"/>
              <a:gd name="connsiteY116" fmla="*/ 996548 h 1682351"/>
              <a:gd name="connsiteX117" fmla="*/ 4452680 w 7868507"/>
              <a:gd name="connsiteY117" fmla="*/ 1008042 h 1682351"/>
              <a:gd name="connsiteX118" fmla="*/ 4445284 w 7868507"/>
              <a:gd name="connsiteY118" fmla="*/ 1009976 h 1682351"/>
              <a:gd name="connsiteX119" fmla="*/ 4407084 w 7868507"/>
              <a:gd name="connsiteY119" fmla="*/ 1025274 h 1682351"/>
              <a:gd name="connsiteX120" fmla="*/ 4398766 w 7868507"/>
              <a:gd name="connsiteY120" fmla="*/ 1022420 h 1682351"/>
              <a:gd name="connsiteX121" fmla="*/ 4397057 w 7868507"/>
              <a:gd name="connsiteY121" fmla="*/ 1020283 h 1682351"/>
              <a:gd name="connsiteX122" fmla="*/ 4386552 w 7868507"/>
              <a:gd name="connsiteY122" fmla="*/ 1024409 h 1682351"/>
              <a:gd name="connsiteX123" fmla="*/ 4377324 w 7868507"/>
              <a:gd name="connsiteY123" fmla="*/ 1023587 h 1682351"/>
              <a:gd name="connsiteX124" fmla="*/ 4370923 w 7868507"/>
              <a:gd name="connsiteY124" fmla="*/ 1028513 h 1682351"/>
              <a:gd name="connsiteX125" fmla="*/ 4360023 w 7868507"/>
              <a:gd name="connsiteY125" fmla="*/ 1029711 h 1682351"/>
              <a:gd name="connsiteX126" fmla="*/ 4346335 w 7868507"/>
              <a:gd name="connsiteY126" fmla="*/ 1029999 h 1682351"/>
              <a:gd name="connsiteX127" fmla="*/ 4334175 w 7868507"/>
              <a:gd name="connsiteY127" fmla="*/ 1028124 h 1682351"/>
              <a:gd name="connsiteX128" fmla="*/ 4316842 w 7868507"/>
              <a:gd name="connsiteY128" fmla="*/ 1031192 h 1682351"/>
              <a:gd name="connsiteX129" fmla="*/ 4277163 w 7868507"/>
              <a:gd name="connsiteY129" fmla="*/ 1035732 h 1682351"/>
              <a:gd name="connsiteX130" fmla="*/ 4247171 w 7868507"/>
              <a:gd name="connsiteY130" fmla="*/ 1039212 h 1682351"/>
              <a:gd name="connsiteX131" fmla="*/ 4194968 w 7868507"/>
              <a:gd name="connsiteY131" fmla="*/ 1049296 h 1682351"/>
              <a:gd name="connsiteX132" fmla="*/ 4185496 w 7868507"/>
              <a:gd name="connsiteY132" fmla="*/ 1057811 h 1682351"/>
              <a:gd name="connsiteX133" fmla="*/ 4160588 w 7868507"/>
              <a:gd name="connsiteY133" fmla="*/ 1055289 h 1682351"/>
              <a:gd name="connsiteX134" fmla="*/ 4153601 w 7868507"/>
              <a:gd name="connsiteY134" fmla="*/ 1046911 h 1682351"/>
              <a:gd name="connsiteX135" fmla="*/ 4121597 w 7868507"/>
              <a:gd name="connsiteY135" fmla="*/ 1049768 h 1682351"/>
              <a:gd name="connsiteX136" fmla="*/ 4092519 w 7868507"/>
              <a:gd name="connsiteY136" fmla="*/ 1061793 h 1682351"/>
              <a:gd name="connsiteX137" fmla="*/ 4054082 w 7868507"/>
              <a:gd name="connsiteY137" fmla="*/ 1068526 h 1682351"/>
              <a:gd name="connsiteX138" fmla="*/ 4031133 w 7868507"/>
              <a:gd name="connsiteY138" fmla="*/ 1072650 h 1682351"/>
              <a:gd name="connsiteX139" fmla="*/ 3966873 w 7868507"/>
              <a:gd name="connsiteY139" fmla="*/ 1076267 h 1682351"/>
              <a:gd name="connsiteX140" fmla="*/ 3963573 w 7868507"/>
              <a:gd name="connsiteY140" fmla="*/ 1076172 h 1682351"/>
              <a:gd name="connsiteX141" fmla="*/ 3952740 w 7868507"/>
              <a:gd name="connsiteY141" fmla="*/ 1081643 h 1682351"/>
              <a:gd name="connsiteX142" fmla="*/ 3952284 w 7868507"/>
              <a:gd name="connsiteY142" fmla="*/ 1083043 h 1682351"/>
              <a:gd name="connsiteX143" fmla="*/ 3912008 w 7868507"/>
              <a:gd name="connsiteY143" fmla="*/ 1080346 h 1682351"/>
              <a:gd name="connsiteX144" fmla="*/ 3907178 w 7868507"/>
              <a:gd name="connsiteY144" fmla="*/ 1082452 h 1682351"/>
              <a:gd name="connsiteX145" fmla="*/ 3880262 w 7868507"/>
              <a:gd name="connsiteY145" fmla="*/ 1077541 h 1682351"/>
              <a:gd name="connsiteX146" fmla="*/ 3866711 w 7868507"/>
              <a:gd name="connsiteY146" fmla="*/ 1076684 h 1682351"/>
              <a:gd name="connsiteX147" fmla="*/ 3842517 w 7868507"/>
              <a:gd name="connsiteY147" fmla="*/ 1073470 h 1682351"/>
              <a:gd name="connsiteX148" fmla="*/ 3840538 w 7868507"/>
              <a:gd name="connsiteY148" fmla="*/ 1074837 h 1682351"/>
              <a:gd name="connsiteX149" fmla="*/ 3835745 w 7868507"/>
              <a:gd name="connsiteY149" fmla="*/ 1073596 h 1682351"/>
              <a:gd name="connsiteX150" fmla="*/ 3832245 w 7868507"/>
              <a:gd name="connsiteY150" fmla="*/ 1075205 h 1682351"/>
              <a:gd name="connsiteX151" fmla="*/ 3828256 w 7868507"/>
              <a:gd name="connsiteY151" fmla="*/ 1074786 h 1682351"/>
              <a:gd name="connsiteX152" fmla="*/ 3786574 w 7868507"/>
              <a:gd name="connsiteY152" fmla="*/ 1081253 h 1682351"/>
              <a:gd name="connsiteX153" fmla="*/ 3777568 w 7868507"/>
              <a:gd name="connsiteY153" fmla="*/ 1079989 h 1682351"/>
              <a:gd name="connsiteX154" fmla="*/ 3770769 w 7868507"/>
              <a:gd name="connsiteY154" fmla="*/ 1084796 h 1682351"/>
              <a:gd name="connsiteX155" fmla="*/ 3742056 w 7868507"/>
              <a:gd name="connsiteY155" fmla="*/ 1086062 h 1682351"/>
              <a:gd name="connsiteX156" fmla="*/ 3732135 w 7868507"/>
              <a:gd name="connsiteY156" fmla="*/ 1082300 h 1682351"/>
              <a:gd name="connsiteX157" fmla="*/ 3722961 w 7868507"/>
              <a:gd name="connsiteY157" fmla="*/ 1079602 h 1682351"/>
              <a:gd name="connsiteX158" fmla="*/ 3721773 w 7868507"/>
              <a:gd name="connsiteY158" fmla="*/ 1079610 h 1682351"/>
              <a:gd name="connsiteX159" fmla="*/ 3709837 w 7868507"/>
              <a:gd name="connsiteY159" fmla="*/ 1079694 h 1682351"/>
              <a:gd name="connsiteX160" fmla="*/ 3687629 w 7868507"/>
              <a:gd name="connsiteY160" fmla="*/ 1079849 h 1682351"/>
              <a:gd name="connsiteX161" fmla="*/ 3644574 w 7868507"/>
              <a:gd name="connsiteY161" fmla="*/ 1083439 h 1682351"/>
              <a:gd name="connsiteX162" fmla="*/ 3547156 w 7868507"/>
              <a:gd name="connsiteY162" fmla="*/ 1066356 h 1682351"/>
              <a:gd name="connsiteX163" fmla="*/ 3408831 w 7868507"/>
              <a:gd name="connsiteY163" fmla="*/ 1075438 h 1682351"/>
              <a:gd name="connsiteX164" fmla="*/ 3114039 w 7868507"/>
              <a:gd name="connsiteY164" fmla="*/ 1109327 h 1682351"/>
              <a:gd name="connsiteX165" fmla="*/ 3051319 w 7868507"/>
              <a:gd name="connsiteY165" fmla="*/ 1116688 h 1682351"/>
              <a:gd name="connsiteX166" fmla="*/ 3010058 w 7868507"/>
              <a:gd name="connsiteY166" fmla="*/ 1118821 h 1682351"/>
              <a:gd name="connsiteX167" fmla="*/ 2941155 w 7868507"/>
              <a:gd name="connsiteY167" fmla="*/ 1141827 h 1682351"/>
              <a:gd name="connsiteX168" fmla="*/ 2862733 w 7868507"/>
              <a:gd name="connsiteY168" fmla="*/ 1149849 h 1682351"/>
              <a:gd name="connsiteX169" fmla="*/ 2762853 w 7868507"/>
              <a:gd name="connsiteY169" fmla="*/ 1155888 h 1682351"/>
              <a:gd name="connsiteX170" fmla="*/ 2735957 w 7868507"/>
              <a:gd name="connsiteY170" fmla="*/ 1166296 h 1682351"/>
              <a:gd name="connsiteX171" fmla="*/ 2697453 w 7868507"/>
              <a:gd name="connsiteY171" fmla="*/ 1175920 h 1682351"/>
              <a:gd name="connsiteX172" fmla="*/ 2630587 w 7868507"/>
              <a:gd name="connsiteY172" fmla="*/ 1198561 h 1682351"/>
              <a:gd name="connsiteX173" fmla="*/ 2554087 w 7868507"/>
              <a:gd name="connsiteY173" fmla="*/ 1210615 h 1682351"/>
              <a:gd name="connsiteX174" fmla="*/ 2466063 w 7868507"/>
              <a:gd name="connsiteY174" fmla="*/ 1202949 h 1682351"/>
              <a:gd name="connsiteX175" fmla="*/ 2417946 w 7868507"/>
              <a:gd name="connsiteY175" fmla="*/ 1202719 h 1682351"/>
              <a:gd name="connsiteX176" fmla="*/ 2258819 w 7868507"/>
              <a:gd name="connsiteY176" fmla="*/ 1200304 h 1682351"/>
              <a:gd name="connsiteX177" fmla="*/ 2148771 w 7868507"/>
              <a:gd name="connsiteY177" fmla="*/ 1198564 h 1682351"/>
              <a:gd name="connsiteX178" fmla="*/ 2117137 w 7868507"/>
              <a:gd name="connsiteY178" fmla="*/ 1207800 h 1682351"/>
              <a:gd name="connsiteX179" fmla="*/ 2064067 w 7868507"/>
              <a:gd name="connsiteY179" fmla="*/ 1222897 h 1682351"/>
              <a:gd name="connsiteX180" fmla="*/ 2011154 w 7868507"/>
              <a:gd name="connsiteY180" fmla="*/ 1227589 h 1682351"/>
              <a:gd name="connsiteX181" fmla="*/ 1967562 w 7868507"/>
              <a:gd name="connsiteY181" fmla="*/ 1238053 h 1682351"/>
              <a:gd name="connsiteX182" fmla="*/ 1925305 w 7868507"/>
              <a:gd name="connsiteY182" fmla="*/ 1239652 h 1682351"/>
              <a:gd name="connsiteX183" fmla="*/ 1903633 w 7868507"/>
              <a:gd name="connsiteY183" fmla="*/ 1234971 h 1682351"/>
              <a:gd name="connsiteX184" fmla="*/ 1878608 w 7868507"/>
              <a:gd name="connsiteY184" fmla="*/ 1229903 h 1682351"/>
              <a:gd name="connsiteX185" fmla="*/ 1843617 w 7868507"/>
              <a:gd name="connsiteY185" fmla="*/ 1224887 h 1682351"/>
              <a:gd name="connsiteX186" fmla="*/ 1749265 w 7868507"/>
              <a:gd name="connsiteY186" fmla="*/ 1228560 h 1682351"/>
              <a:gd name="connsiteX187" fmla="*/ 1650050 w 7868507"/>
              <a:gd name="connsiteY187" fmla="*/ 1231064 h 1682351"/>
              <a:gd name="connsiteX188" fmla="*/ 1625906 w 7868507"/>
              <a:gd name="connsiteY188" fmla="*/ 1240466 h 1682351"/>
              <a:gd name="connsiteX189" fmla="*/ 1625638 w 7868507"/>
              <a:gd name="connsiteY189" fmla="*/ 1243542 h 1682351"/>
              <a:gd name="connsiteX190" fmla="*/ 1621994 w 7868507"/>
              <a:gd name="connsiteY190" fmla="*/ 1248302 h 1682351"/>
              <a:gd name="connsiteX191" fmla="*/ 1615654 w 7868507"/>
              <a:gd name="connsiteY191" fmla="*/ 1259137 h 1682351"/>
              <a:gd name="connsiteX192" fmla="*/ 1602888 w 7868507"/>
              <a:gd name="connsiteY192" fmla="*/ 1274010 h 1682351"/>
              <a:gd name="connsiteX193" fmla="*/ 1602366 w 7868507"/>
              <a:gd name="connsiteY193" fmla="*/ 1273557 h 1682351"/>
              <a:gd name="connsiteX194" fmla="*/ 1597689 w 7868507"/>
              <a:gd name="connsiteY194" fmla="*/ 1274721 h 1682351"/>
              <a:gd name="connsiteX195" fmla="*/ 1566332 w 7868507"/>
              <a:gd name="connsiteY195" fmla="*/ 1278948 h 1682351"/>
              <a:gd name="connsiteX196" fmla="*/ 1555040 w 7868507"/>
              <a:gd name="connsiteY196" fmla="*/ 1293696 h 1682351"/>
              <a:gd name="connsiteX197" fmla="*/ 1552558 w 7868507"/>
              <a:gd name="connsiteY197" fmla="*/ 1296317 h 1682351"/>
              <a:gd name="connsiteX198" fmla="*/ 1552423 w 7868507"/>
              <a:gd name="connsiteY198" fmla="*/ 1296224 h 1682351"/>
              <a:gd name="connsiteX199" fmla="*/ 1549631 w 7868507"/>
              <a:gd name="connsiteY199" fmla="*/ 1298702 h 1682351"/>
              <a:gd name="connsiteX200" fmla="*/ 1518013 w 7868507"/>
              <a:gd name="connsiteY200" fmla="*/ 1301677 h 1682351"/>
              <a:gd name="connsiteX201" fmla="*/ 1479156 w 7868507"/>
              <a:gd name="connsiteY201" fmla="*/ 1316098 h 1682351"/>
              <a:gd name="connsiteX202" fmla="*/ 1441079 w 7868507"/>
              <a:gd name="connsiteY202" fmla="*/ 1332684 h 1682351"/>
              <a:gd name="connsiteX203" fmla="*/ 1427483 w 7868507"/>
              <a:gd name="connsiteY203" fmla="*/ 1339810 h 1682351"/>
              <a:gd name="connsiteX204" fmla="*/ 1402408 w 7868507"/>
              <a:gd name="connsiteY204" fmla="*/ 1347572 h 1682351"/>
              <a:gd name="connsiteX205" fmla="*/ 1390401 w 7868507"/>
              <a:gd name="connsiteY205" fmla="*/ 1348064 h 1682351"/>
              <a:gd name="connsiteX206" fmla="*/ 1389965 w 7868507"/>
              <a:gd name="connsiteY206" fmla="*/ 1348612 h 1682351"/>
              <a:gd name="connsiteX207" fmla="*/ 1388601 w 7868507"/>
              <a:gd name="connsiteY207" fmla="*/ 1346953 h 1682351"/>
              <a:gd name="connsiteX208" fmla="*/ 1380844 w 7868507"/>
              <a:gd name="connsiteY208" fmla="*/ 1350384 h 1682351"/>
              <a:gd name="connsiteX209" fmla="*/ 1378861 w 7868507"/>
              <a:gd name="connsiteY209" fmla="*/ 1352221 h 1682351"/>
              <a:gd name="connsiteX210" fmla="*/ 1375758 w 7868507"/>
              <a:gd name="connsiteY210" fmla="*/ 1353731 h 1682351"/>
              <a:gd name="connsiteX211" fmla="*/ 1375650 w 7868507"/>
              <a:gd name="connsiteY211" fmla="*/ 1353592 h 1682351"/>
              <a:gd name="connsiteX212" fmla="*/ 1372804 w 7868507"/>
              <a:gd name="connsiteY212" fmla="*/ 1355351 h 1682351"/>
              <a:gd name="connsiteX213" fmla="*/ 1359249 w 7868507"/>
              <a:gd name="connsiteY213" fmla="*/ 1366189 h 1682351"/>
              <a:gd name="connsiteX214" fmla="*/ 1340780 w 7868507"/>
              <a:gd name="connsiteY214" fmla="*/ 1366894 h 1682351"/>
              <a:gd name="connsiteX215" fmla="*/ 1337816 w 7868507"/>
              <a:gd name="connsiteY215" fmla="*/ 1359128 h 1682351"/>
              <a:gd name="connsiteX216" fmla="*/ 1335560 w 7868507"/>
              <a:gd name="connsiteY216" fmla="*/ 1360910 h 1682351"/>
              <a:gd name="connsiteX217" fmla="*/ 1331292 w 7868507"/>
              <a:gd name="connsiteY217" fmla="*/ 1365723 h 1682351"/>
              <a:gd name="connsiteX218" fmla="*/ 1329826 w 7868507"/>
              <a:gd name="connsiteY218" fmla="*/ 1365581 h 1682351"/>
              <a:gd name="connsiteX219" fmla="*/ 1315524 w 7868507"/>
              <a:gd name="connsiteY219" fmla="*/ 1370869 h 1682351"/>
              <a:gd name="connsiteX220" fmla="*/ 1311310 w 7868507"/>
              <a:gd name="connsiteY220" fmla="*/ 1368878 h 1682351"/>
              <a:gd name="connsiteX221" fmla="*/ 1309448 w 7868507"/>
              <a:gd name="connsiteY221" fmla="*/ 1368851 h 1682351"/>
              <a:gd name="connsiteX222" fmla="*/ 1301298 w 7868507"/>
              <a:gd name="connsiteY222" fmla="*/ 1377498 h 1682351"/>
              <a:gd name="connsiteX223" fmla="*/ 1296925 w 7868507"/>
              <a:gd name="connsiteY223" fmla="*/ 1380996 h 1682351"/>
              <a:gd name="connsiteX224" fmla="*/ 1269267 w 7868507"/>
              <a:gd name="connsiteY224" fmla="*/ 1411589 h 1682351"/>
              <a:gd name="connsiteX225" fmla="*/ 1221707 w 7868507"/>
              <a:gd name="connsiteY225" fmla="*/ 1427353 h 1682351"/>
              <a:gd name="connsiteX226" fmla="*/ 1173283 w 7868507"/>
              <a:gd name="connsiteY226" fmla="*/ 1444522 h 1682351"/>
              <a:gd name="connsiteX227" fmla="*/ 1135382 w 7868507"/>
              <a:gd name="connsiteY227" fmla="*/ 1456933 h 1682351"/>
              <a:gd name="connsiteX228" fmla="*/ 1055416 w 7868507"/>
              <a:gd name="connsiteY228" fmla="*/ 1526389 h 1682351"/>
              <a:gd name="connsiteX229" fmla="*/ 1034752 w 7868507"/>
              <a:gd name="connsiteY229" fmla="*/ 1531257 h 1682351"/>
              <a:gd name="connsiteX230" fmla="*/ 1018956 w 7868507"/>
              <a:gd name="connsiteY230" fmla="*/ 1549595 h 1682351"/>
              <a:gd name="connsiteX231" fmla="*/ 1010858 w 7868507"/>
              <a:gd name="connsiteY231" fmla="*/ 1548110 h 1682351"/>
              <a:gd name="connsiteX232" fmla="*/ 1009435 w 7868507"/>
              <a:gd name="connsiteY232" fmla="*/ 1547700 h 1682351"/>
              <a:gd name="connsiteX233" fmla="*/ 1004312 w 7868507"/>
              <a:gd name="connsiteY233" fmla="*/ 1549413 h 1682351"/>
              <a:gd name="connsiteX234" fmla="*/ 1002155 w 7868507"/>
              <a:gd name="connsiteY234" fmla="*/ 1545703 h 1682351"/>
              <a:gd name="connsiteX235" fmla="*/ 993932 w 7868507"/>
              <a:gd name="connsiteY235" fmla="*/ 1545275 h 1682351"/>
              <a:gd name="connsiteX236" fmla="*/ 984702 w 7868507"/>
              <a:gd name="connsiteY236" fmla="*/ 1549599 h 1682351"/>
              <a:gd name="connsiteX237" fmla="*/ 951832 w 7868507"/>
              <a:gd name="connsiteY237" fmla="*/ 1564506 h 1682351"/>
              <a:gd name="connsiteX238" fmla="*/ 946909 w 7868507"/>
              <a:gd name="connsiteY238" fmla="*/ 1569506 h 1682351"/>
              <a:gd name="connsiteX239" fmla="*/ 930061 w 7868507"/>
              <a:gd name="connsiteY239" fmla="*/ 1573784 h 1682351"/>
              <a:gd name="connsiteX240" fmla="*/ 929189 w 7868507"/>
              <a:gd name="connsiteY240" fmla="*/ 1575061 h 1682351"/>
              <a:gd name="connsiteX241" fmla="*/ 913074 w 7868507"/>
              <a:gd name="connsiteY241" fmla="*/ 1580907 h 1682351"/>
              <a:gd name="connsiteX242" fmla="*/ 885532 w 7868507"/>
              <a:gd name="connsiteY242" fmla="*/ 1596205 h 1682351"/>
              <a:gd name="connsiteX243" fmla="*/ 879535 w 7868507"/>
              <a:gd name="connsiteY243" fmla="*/ 1593350 h 1682351"/>
              <a:gd name="connsiteX244" fmla="*/ 878302 w 7868507"/>
              <a:gd name="connsiteY244" fmla="*/ 1591213 h 1682351"/>
              <a:gd name="connsiteX245" fmla="*/ 870728 w 7868507"/>
              <a:gd name="connsiteY245" fmla="*/ 1595340 h 1682351"/>
              <a:gd name="connsiteX246" fmla="*/ 864075 w 7868507"/>
              <a:gd name="connsiteY246" fmla="*/ 1594517 h 1682351"/>
              <a:gd name="connsiteX247" fmla="*/ 859460 w 7868507"/>
              <a:gd name="connsiteY247" fmla="*/ 1599444 h 1682351"/>
              <a:gd name="connsiteX248" fmla="*/ 851601 w 7868507"/>
              <a:gd name="connsiteY248" fmla="*/ 1600641 h 1682351"/>
              <a:gd name="connsiteX249" fmla="*/ 841730 w 7868507"/>
              <a:gd name="connsiteY249" fmla="*/ 1600929 h 1682351"/>
              <a:gd name="connsiteX250" fmla="*/ 832963 w 7868507"/>
              <a:gd name="connsiteY250" fmla="*/ 1599055 h 1682351"/>
              <a:gd name="connsiteX251" fmla="*/ 820466 w 7868507"/>
              <a:gd name="connsiteY251" fmla="*/ 1602123 h 1682351"/>
              <a:gd name="connsiteX252" fmla="*/ 791859 w 7868507"/>
              <a:gd name="connsiteY252" fmla="*/ 1606663 h 1682351"/>
              <a:gd name="connsiteX253" fmla="*/ 770233 w 7868507"/>
              <a:gd name="connsiteY253" fmla="*/ 1610142 h 1682351"/>
              <a:gd name="connsiteX254" fmla="*/ 732594 w 7868507"/>
              <a:gd name="connsiteY254" fmla="*/ 1620226 h 1682351"/>
              <a:gd name="connsiteX255" fmla="*/ 725765 w 7868507"/>
              <a:gd name="connsiteY255" fmla="*/ 1628741 h 1682351"/>
              <a:gd name="connsiteX256" fmla="*/ 707807 w 7868507"/>
              <a:gd name="connsiteY256" fmla="*/ 1626219 h 1682351"/>
              <a:gd name="connsiteX257" fmla="*/ 702769 w 7868507"/>
              <a:gd name="connsiteY257" fmla="*/ 1617842 h 1682351"/>
              <a:gd name="connsiteX258" fmla="*/ 679694 w 7868507"/>
              <a:gd name="connsiteY258" fmla="*/ 1620699 h 1682351"/>
              <a:gd name="connsiteX259" fmla="*/ 658729 w 7868507"/>
              <a:gd name="connsiteY259" fmla="*/ 1632723 h 1682351"/>
              <a:gd name="connsiteX260" fmla="*/ 631015 w 7868507"/>
              <a:gd name="connsiteY260" fmla="*/ 1639457 h 1682351"/>
              <a:gd name="connsiteX261" fmla="*/ 614469 w 7868507"/>
              <a:gd name="connsiteY261" fmla="*/ 1643580 h 1682351"/>
              <a:gd name="connsiteX262" fmla="*/ 568137 w 7868507"/>
              <a:gd name="connsiteY262" fmla="*/ 1647197 h 1682351"/>
              <a:gd name="connsiteX263" fmla="*/ 565757 w 7868507"/>
              <a:gd name="connsiteY263" fmla="*/ 1647102 h 1682351"/>
              <a:gd name="connsiteX264" fmla="*/ 557947 w 7868507"/>
              <a:gd name="connsiteY264" fmla="*/ 1652573 h 1682351"/>
              <a:gd name="connsiteX265" fmla="*/ 557617 w 7868507"/>
              <a:gd name="connsiteY265" fmla="*/ 1653973 h 1682351"/>
              <a:gd name="connsiteX266" fmla="*/ 528578 w 7868507"/>
              <a:gd name="connsiteY266" fmla="*/ 1651276 h 1682351"/>
              <a:gd name="connsiteX267" fmla="*/ 525096 w 7868507"/>
              <a:gd name="connsiteY267" fmla="*/ 1653383 h 1682351"/>
              <a:gd name="connsiteX268" fmla="*/ 505689 w 7868507"/>
              <a:gd name="connsiteY268" fmla="*/ 1648471 h 1682351"/>
              <a:gd name="connsiteX269" fmla="*/ 495919 w 7868507"/>
              <a:gd name="connsiteY269" fmla="*/ 1647615 h 1682351"/>
              <a:gd name="connsiteX270" fmla="*/ 478476 w 7868507"/>
              <a:gd name="connsiteY270" fmla="*/ 1644401 h 1682351"/>
              <a:gd name="connsiteX271" fmla="*/ 477049 w 7868507"/>
              <a:gd name="connsiteY271" fmla="*/ 1645767 h 1682351"/>
              <a:gd name="connsiteX272" fmla="*/ 473592 w 7868507"/>
              <a:gd name="connsiteY272" fmla="*/ 1644526 h 1682351"/>
              <a:gd name="connsiteX273" fmla="*/ 471069 w 7868507"/>
              <a:gd name="connsiteY273" fmla="*/ 1646136 h 1682351"/>
              <a:gd name="connsiteX274" fmla="*/ 468193 w 7868507"/>
              <a:gd name="connsiteY274" fmla="*/ 1645716 h 1682351"/>
              <a:gd name="connsiteX275" fmla="*/ 438139 w 7868507"/>
              <a:gd name="connsiteY275" fmla="*/ 1652183 h 1682351"/>
              <a:gd name="connsiteX276" fmla="*/ 431647 w 7868507"/>
              <a:gd name="connsiteY276" fmla="*/ 1650919 h 1682351"/>
              <a:gd name="connsiteX277" fmla="*/ 426745 w 7868507"/>
              <a:gd name="connsiteY277" fmla="*/ 1655727 h 1682351"/>
              <a:gd name="connsiteX278" fmla="*/ 406042 w 7868507"/>
              <a:gd name="connsiteY278" fmla="*/ 1656992 h 1682351"/>
              <a:gd name="connsiteX279" fmla="*/ 398889 w 7868507"/>
              <a:gd name="connsiteY279" fmla="*/ 1653230 h 1682351"/>
              <a:gd name="connsiteX280" fmla="*/ 392275 w 7868507"/>
              <a:gd name="connsiteY280" fmla="*/ 1650533 h 1682351"/>
              <a:gd name="connsiteX281" fmla="*/ 391417 w 7868507"/>
              <a:gd name="connsiteY281" fmla="*/ 1650540 h 1682351"/>
              <a:gd name="connsiteX282" fmla="*/ 382811 w 7868507"/>
              <a:gd name="connsiteY282" fmla="*/ 1650624 h 1682351"/>
              <a:gd name="connsiteX283" fmla="*/ 366800 w 7868507"/>
              <a:gd name="connsiteY283" fmla="*/ 1650779 h 1682351"/>
              <a:gd name="connsiteX284" fmla="*/ 335757 w 7868507"/>
              <a:gd name="connsiteY284" fmla="*/ 1654369 h 1682351"/>
              <a:gd name="connsiteX285" fmla="*/ 265518 w 7868507"/>
              <a:gd name="connsiteY285" fmla="*/ 1637286 h 1682351"/>
              <a:gd name="connsiteX286" fmla="*/ 165785 w 7868507"/>
              <a:gd name="connsiteY286" fmla="*/ 1646368 h 1682351"/>
              <a:gd name="connsiteX287" fmla="*/ 5771 w 7868507"/>
              <a:gd name="connsiteY287" fmla="*/ 1682351 h 1682351"/>
              <a:gd name="connsiteX288" fmla="*/ 0 w 7868507"/>
              <a:gd name="connsiteY288" fmla="*/ 1682121 h 1682351"/>
              <a:gd name="connsiteX289" fmla="*/ 0 w 7868507"/>
              <a:gd name="connsiteY289" fmla="*/ 208540 h 1682351"/>
              <a:gd name="connsiteX290" fmla="*/ 1 w 7868507"/>
              <a:gd name="connsiteY290" fmla="*/ 208540 h 168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7868507" h="1682351">
                <a:moveTo>
                  <a:pt x="0" y="0"/>
                </a:moveTo>
                <a:lnTo>
                  <a:pt x="7868507" y="0"/>
                </a:lnTo>
                <a:lnTo>
                  <a:pt x="7865866" y="1824"/>
                </a:lnTo>
                <a:cubicBezTo>
                  <a:pt x="7856431" y="8442"/>
                  <a:pt x="7838680" y="21037"/>
                  <a:pt x="7837561" y="21679"/>
                </a:cubicBezTo>
                <a:cubicBezTo>
                  <a:pt x="7827334" y="28887"/>
                  <a:pt x="7786488" y="47703"/>
                  <a:pt x="7769454" y="43813"/>
                </a:cubicBezTo>
                <a:cubicBezTo>
                  <a:pt x="7776715" y="51976"/>
                  <a:pt x="7698773" y="52885"/>
                  <a:pt x="7695485" y="61050"/>
                </a:cubicBezTo>
                <a:cubicBezTo>
                  <a:pt x="7694124" y="67654"/>
                  <a:pt x="7669858" y="70842"/>
                  <a:pt x="7662356" y="73131"/>
                </a:cubicBezTo>
                <a:cubicBezTo>
                  <a:pt x="7657288" y="79798"/>
                  <a:pt x="7615644" y="67260"/>
                  <a:pt x="7602203" y="99894"/>
                </a:cubicBezTo>
                <a:cubicBezTo>
                  <a:pt x="7564102" y="102340"/>
                  <a:pt x="7563677" y="146948"/>
                  <a:pt x="7533256" y="141638"/>
                </a:cubicBezTo>
                <a:cubicBezTo>
                  <a:pt x="7525393" y="142116"/>
                  <a:pt x="7522481" y="163449"/>
                  <a:pt x="7516926" y="165418"/>
                </a:cubicBezTo>
                <a:lnTo>
                  <a:pt x="7488994" y="178287"/>
                </a:lnTo>
                <a:lnTo>
                  <a:pt x="7478335" y="185700"/>
                </a:lnTo>
                <a:lnTo>
                  <a:pt x="7458526" y="189157"/>
                </a:lnTo>
                <a:cubicBezTo>
                  <a:pt x="7448729" y="190298"/>
                  <a:pt x="7435680" y="189564"/>
                  <a:pt x="7419554" y="192546"/>
                </a:cubicBezTo>
                <a:cubicBezTo>
                  <a:pt x="7391848" y="201320"/>
                  <a:pt x="7364551" y="190112"/>
                  <a:pt x="7347574" y="213028"/>
                </a:cubicBezTo>
                <a:cubicBezTo>
                  <a:pt x="7289734" y="215419"/>
                  <a:pt x="7263297" y="236052"/>
                  <a:pt x="7205646" y="228570"/>
                </a:cubicBezTo>
                <a:cubicBezTo>
                  <a:pt x="7219384" y="234481"/>
                  <a:pt x="7148985" y="225303"/>
                  <a:pt x="7132082" y="240066"/>
                </a:cubicBezTo>
                <a:cubicBezTo>
                  <a:pt x="7098097" y="244851"/>
                  <a:pt x="7078927" y="243254"/>
                  <a:pt x="7026584" y="249305"/>
                </a:cubicBezTo>
                <a:cubicBezTo>
                  <a:pt x="6982005" y="255885"/>
                  <a:pt x="6975045" y="256084"/>
                  <a:pt x="6949796" y="259619"/>
                </a:cubicBezTo>
                <a:lnTo>
                  <a:pt x="6850243" y="278486"/>
                </a:lnTo>
                <a:lnTo>
                  <a:pt x="6848972" y="279419"/>
                </a:lnTo>
                <a:cubicBezTo>
                  <a:pt x="6842431" y="281915"/>
                  <a:pt x="6837674" y="282132"/>
                  <a:pt x="6833720" y="281340"/>
                </a:cubicBezTo>
                <a:lnTo>
                  <a:pt x="6796601" y="279778"/>
                </a:lnTo>
                <a:lnTo>
                  <a:pt x="6793249" y="281365"/>
                </a:lnTo>
                <a:lnTo>
                  <a:pt x="6761214" y="283216"/>
                </a:lnTo>
                <a:cubicBezTo>
                  <a:pt x="6761188" y="283490"/>
                  <a:pt x="6761163" y="283765"/>
                  <a:pt x="6761137" y="284040"/>
                </a:cubicBezTo>
                <a:cubicBezTo>
                  <a:pt x="6760237" y="285931"/>
                  <a:pt x="6758196" y="287407"/>
                  <a:pt x="6753708" y="288053"/>
                </a:cubicBezTo>
                <a:cubicBezTo>
                  <a:pt x="6765963" y="298767"/>
                  <a:pt x="6752991" y="292938"/>
                  <a:pt x="6738673" y="293899"/>
                </a:cubicBezTo>
                <a:cubicBezTo>
                  <a:pt x="6725584" y="299105"/>
                  <a:pt x="6686848" y="314912"/>
                  <a:pt x="6675177" y="319284"/>
                </a:cubicBezTo>
                <a:lnTo>
                  <a:pt x="6668648" y="320128"/>
                </a:lnTo>
                <a:cubicBezTo>
                  <a:pt x="6668631" y="320193"/>
                  <a:pt x="6668614" y="320260"/>
                  <a:pt x="6668596" y="320325"/>
                </a:cubicBezTo>
                <a:cubicBezTo>
                  <a:pt x="6667339" y="320894"/>
                  <a:pt x="6665255" y="321316"/>
                  <a:pt x="6661861" y="321574"/>
                </a:cubicBezTo>
                <a:lnTo>
                  <a:pt x="6644079" y="323301"/>
                </a:lnTo>
                <a:lnTo>
                  <a:pt x="6640227" y="325063"/>
                </a:lnTo>
                <a:lnTo>
                  <a:pt x="6639422" y="327491"/>
                </a:lnTo>
                <a:lnTo>
                  <a:pt x="6617073" y="336554"/>
                </a:lnTo>
                <a:cubicBezTo>
                  <a:pt x="6605813" y="334764"/>
                  <a:pt x="6572341" y="351494"/>
                  <a:pt x="6565938" y="354459"/>
                </a:cubicBezTo>
                <a:lnTo>
                  <a:pt x="6506395" y="372715"/>
                </a:lnTo>
                <a:cubicBezTo>
                  <a:pt x="6446059" y="407226"/>
                  <a:pt x="6413333" y="405459"/>
                  <a:pt x="6366803" y="421832"/>
                </a:cubicBezTo>
                <a:cubicBezTo>
                  <a:pt x="6324390" y="424230"/>
                  <a:pt x="6284368" y="425700"/>
                  <a:pt x="6245343" y="435559"/>
                </a:cubicBezTo>
                <a:cubicBezTo>
                  <a:pt x="6215336" y="440142"/>
                  <a:pt x="6196358" y="442032"/>
                  <a:pt x="6186762" y="449329"/>
                </a:cubicBezTo>
                <a:lnTo>
                  <a:pt x="6151870" y="456667"/>
                </a:lnTo>
                <a:lnTo>
                  <a:pt x="6094791" y="467108"/>
                </a:lnTo>
                <a:cubicBezTo>
                  <a:pt x="6094657" y="467835"/>
                  <a:pt x="6094521" y="468561"/>
                  <a:pt x="6094387" y="469288"/>
                </a:cubicBezTo>
                <a:lnTo>
                  <a:pt x="6088888" y="472662"/>
                </a:lnTo>
                <a:lnTo>
                  <a:pt x="6079322" y="480342"/>
                </a:lnTo>
                <a:lnTo>
                  <a:pt x="6060058" y="490885"/>
                </a:lnTo>
                <a:lnTo>
                  <a:pt x="6059271" y="490563"/>
                </a:lnTo>
                <a:cubicBezTo>
                  <a:pt x="6057130" y="490070"/>
                  <a:pt x="6054850" y="490140"/>
                  <a:pt x="6052214" y="491388"/>
                </a:cubicBezTo>
                <a:cubicBezTo>
                  <a:pt x="6043152" y="492025"/>
                  <a:pt x="6015622" y="492143"/>
                  <a:pt x="6004898" y="494385"/>
                </a:cubicBezTo>
                <a:cubicBezTo>
                  <a:pt x="5999647" y="497933"/>
                  <a:pt x="5993947" y="501457"/>
                  <a:pt x="5987859" y="504838"/>
                </a:cubicBezTo>
                <a:lnTo>
                  <a:pt x="5984113" y="506697"/>
                </a:lnTo>
                <a:lnTo>
                  <a:pt x="5983909" y="506630"/>
                </a:lnTo>
                <a:cubicBezTo>
                  <a:pt x="5982816" y="506817"/>
                  <a:pt x="5981478" y="507345"/>
                  <a:pt x="5979696" y="508387"/>
                </a:cubicBezTo>
                <a:lnTo>
                  <a:pt x="5931986" y="510495"/>
                </a:lnTo>
                <a:cubicBezTo>
                  <a:pt x="5909485" y="515471"/>
                  <a:pt x="5891640" y="509415"/>
                  <a:pt x="5873354" y="520717"/>
                </a:cubicBezTo>
                <a:cubicBezTo>
                  <a:pt x="5862814" y="523027"/>
                  <a:pt x="5852640" y="524240"/>
                  <a:pt x="5843006" y="525739"/>
                </a:cubicBezTo>
                <a:lnTo>
                  <a:pt x="5825737" y="530029"/>
                </a:lnTo>
                <a:lnTo>
                  <a:pt x="5812271" y="536366"/>
                </a:lnTo>
                <a:cubicBezTo>
                  <a:pt x="5756812" y="585055"/>
                  <a:pt x="5726733" y="582561"/>
                  <a:pt x="5683965" y="605660"/>
                </a:cubicBezTo>
                <a:cubicBezTo>
                  <a:pt x="5644981" y="609044"/>
                  <a:pt x="5608194" y="611118"/>
                  <a:pt x="5572324" y="625027"/>
                </a:cubicBezTo>
                <a:lnTo>
                  <a:pt x="5556903" y="628786"/>
                </a:lnTo>
                <a:lnTo>
                  <a:pt x="5553544" y="627847"/>
                </a:lnTo>
                <a:lnTo>
                  <a:pt x="5526889" y="632098"/>
                </a:lnTo>
                <a:lnTo>
                  <a:pt x="5521078" y="637584"/>
                </a:lnTo>
                <a:lnTo>
                  <a:pt x="5512534" y="637267"/>
                </a:lnTo>
                <a:cubicBezTo>
                  <a:pt x="5504747" y="639009"/>
                  <a:pt x="5481345" y="646244"/>
                  <a:pt x="5474353" y="648039"/>
                </a:cubicBezTo>
                <a:lnTo>
                  <a:pt x="5470584" y="648039"/>
                </a:lnTo>
                <a:lnTo>
                  <a:pt x="5467496" y="650003"/>
                </a:lnTo>
                <a:lnTo>
                  <a:pt x="5462885" y="649269"/>
                </a:lnTo>
                <a:lnTo>
                  <a:pt x="5461190" y="650833"/>
                </a:lnTo>
                <a:lnTo>
                  <a:pt x="5438256" y="650162"/>
                </a:lnTo>
                <a:lnTo>
                  <a:pt x="5425515" y="650724"/>
                </a:lnTo>
                <a:lnTo>
                  <a:pt x="5399851" y="648648"/>
                </a:lnTo>
                <a:lnTo>
                  <a:pt x="5395578" y="651245"/>
                </a:lnTo>
                <a:lnTo>
                  <a:pt x="5357693" y="652764"/>
                </a:lnTo>
                <a:cubicBezTo>
                  <a:pt x="5357603" y="653244"/>
                  <a:pt x="5357512" y="653723"/>
                  <a:pt x="5357422" y="654203"/>
                </a:cubicBezTo>
                <a:lnTo>
                  <a:pt x="5347920" y="660769"/>
                </a:lnTo>
                <a:lnTo>
                  <a:pt x="5344829" y="661019"/>
                </a:lnTo>
                <a:cubicBezTo>
                  <a:pt x="5307153" y="665059"/>
                  <a:pt x="5332651" y="677514"/>
                  <a:pt x="5285263" y="671313"/>
                </a:cubicBezTo>
                <a:cubicBezTo>
                  <a:pt x="5280405" y="677746"/>
                  <a:pt x="5274454" y="678943"/>
                  <a:pt x="5264305" y="677803"/>
                </a:cubicBezTo>
                <a:cubicBezTo>
                  <a:pt x="5246014" y="680189"/>
                  <a:pt x="5247969" y="694161"/>
                  <a:pt x="5229182" y="688503"/>
                </a:cubicBezTo>
                <a:cubicBezTo>
                  <a:pt x="5232786" y="695611"/>
                  <a:pt x="5194630" y="696876"/>
                  <a:pt x="5203382" y="703484"/>
                </a:cubicBezTo>
                <a:cubicBezTo>
                  <a:pt x="5191747" y="712293"/>
                  <a:pt x="5185418" y="701775"/>
                  <a:pt x="5173833" y="709660"/>
                </a:cubicBezTo>
                <a:cubicBezTo>
                  <a:pt x="5160556" y="713156"/>
                  <a:pt x="5181164" y="700314"/>
                  <a:pt x="5166382" y="702062"/>
                </a:cubicBezTo>
                <a:cubicBezTo>
                  <a:pt x="5152981" y="704685"/>
                  <a:pt x="5149341" y="697471"/>
                  <a:pt x="5142858" y="702153"/>
                </a:cubicBezTo>
                <a:cubicBezTo>
                  <a:pt x="5140697" y="703712"/>
                  <a:pt x="5138223" y="706594"/>
                  <a:pt x="5134964" y="711602"/>
                </a:cubicBezTo>
                <a:cubicBezTo>
                  <a:pt x="5116062" y="710281"/>
                  <a:pt x="5112766" y="718879"/>
                  <a:pt x="5087368" y="727066"/>
                </a:cubicBezTo>
                <a:cubicBezTo>
                  <a:pt x="5076462" y="724359"/>
                  <a:pt x="5067967" y="727957"/>
                  <a:pt x="5059763" y="733651"/>
                </a:cubicBezTo>
                <a:cubicBezTo>
                  <a:pt x="5047285" y="735133"/>
                  <a:pt x="5035444" y="738447"/>
                  <a:pt x="5023240" y="742299"/>
                </a:cubicBezTo>
                <a:lnTo>
                  <a:pt x="5007406" y="747156"/>
                </a:lnTo>
                <a:lnTo>
                  <a:pt x="4995851" y="746560"/>
                </a:lnTo>
                <a:cubicBezTo>
                  <a:pt x="4991224" y="747463"/>
                  <a:pt x="4986919" y="747840"/>
                  <a:pt x="4983107" y="748274"/>
                </a:cubicBezTo>
                <a:lnTo>
                  <a:pt x="4973068" y="750600"/>
                </a:lnTo>
                <a:lnTo>
                  <a:pt x="4967642" y="756164"/>
                </a:lnTo>
                <a:lnTo>
                  <a:pt x="4958938" y="756308"/>
                </a:lnTo>
                <a:lnTo>
                  <a:pt x="4949594" y="761504"/>
                </a:lnTo>
                <a:lnTo>
                  <a:pt x="4947761" y="759559"/>
                </a:lnTo>
                <a:lnTo>
                  <a:pt x="4939683" y="757589"/>
                </a:lnTo>
                <a:lnTo>
                  <a:pt x="4905733" y="776774"/>
                </a:lnTo>
                <a:cubicBezTo>
                  <a:pt x="4896707" y="781329"/>
                  <a:pt x="4889057" y="783325"/>
                  <a:pt x="4885524" y="784914"/>
                </a:cubicBezTo>
                <a:lnTo>
                  <a:pt x="4884537" y="786309"/>
                </a:lnTo>
                <a:lnTo>
                  <a:pt x="4863207" y="792997"/>
                </a:lnTo>
                <a:lnTo>
                  <a:pt x="4857388" y="798678"/>
                </a:lnTo>
                <a:cubicBezTo>
                  <a:pt x="4843193" y="806581"/>
                  <a:pt x="4824167" y="805577"/>
                  <a:pt x="4816499" y="818246"/>
                </a:cubicBezTo>
                <a:cubicBezTo>
                  <a:pt x="4812647" y="821244"/>
                  <a:pt x="4808821" y="822962"/>
                  <a:pt x="4805033" y="823877"/>
                </a:cubicBezTo>
                <a:lnTo>
                  <a:pt x="4794341" y="824641"/>
                </a:lnTo>
                <a:lnTo>
                  <a:pt x="4791139" y="821265"/>
                </a:lnTo>
                <a:lnTo>
                  <a:pt x="4784697" y="823709"/>
                </a:lnTo>
                <a:lnTo>
                  <a:pt x="4782810" y="823507"/>
                </a:lnTo>
                <a:cubicBezTo>
                  <a:pt x="4779205" y="823102"/>
                  <a:pt x="4775651" y="822843"/>
                  <a:pt x="4772164" y="823203"/>
                </a:cubicBezTo>
                <a:cubicBezTo>
                  <a:pt x="4777656" y="842476"/>
                  <a:pt x="4743396" y="829438"/>
                  <a:pt x="4753756" y="843711"/>
                </a:cubicBezTo>
                <a:cubicBezTo>
                  <a:pt x="4735544" y="849041"/>
                  <a:pt x="4750178" y="861228"/>
                  <a:pt x="4727551" y="851537"/>
                </a:cubicBezTo>
                <a:cubicBezTo>
                  <a:pt x="4699946" y="874427"/>
                  <a:pt x="4652821" y="902023"/>
                  <a:pt x="4631760" y="932126"/>
                </a:cubicBezTo>
                <a:cubicBezTo>
                  <a:pt x="4606537" y="943038"/>
                  <a:pt x="4602512" y="938987"/>
                  <a:pt x="4584082" y="949940"/>
                </a:cubicBezTo>
                <a:cubicBezTo>
                  <a:pt x="4584818" y="973908"/>
                  <a:pt x="4539784" y="951314"/>
                  <a:pt x="4523312" y="974005"/>
                </a:cubicBezTo>
                <a:lnTo>
                  <a:pt x="4463504" y="996548"/>
                </a:lnTo>
                <a:lnTo>
                  <a:pt x="4452680" y="1008042"/>
                </a:lnTo>
                <a:lnTo>
                  <a:pt x="4445284" y="1009976"/>
                </a:lnTo>
                <a:lnTo>
                  <a:pt x="4407084" y="1025274"/>
                </a:lnTo>
                <a:lnTo>
                  <a:pt x="4398766" y="1022420"/>
                </a:lnTo>
                <a:lnTo>
                  <a:pt x="4397057" y="1020283"/>
                </a:lnTo>
                <a:lnTo>
                  <a:pt x="4386552" y="1024409"/>
                </a:lnTo>
                <a:lnTo>
                  <a:pt x="4377324" y="1023587"/>
                </a:lnTo>
                <a:lnTo>
                  <a:pt x="4370923" y="1028513"/>
                </a:lnTo>
                <a:lnTo>
                  <a:pt x="4360023" y="1029711"/>
                </a:lnTo>
                <a:cubicBezTo>
                  <a:pt x="4355937" y="1029719"/>
                  <a:pt x="4351336" y="1029614"/>
                  <a:pt x="4346335" y="1029999"/>
                </a:cubicBezTo>
                <a:lnTo>
                  <a:pt x="4334175" y="1028124"/>
                </a:lnTo>
                <a:lnTo>
                  <a:pt x="4316842" y="1031192"/>
                </a:lnTo>
                <a:cubicBezTo>
                  <a:pt x="4303471" y="1033665"/>
                  <a:pt x="4290547" y="1035645"/>
                  <a:pt x="4277163" y="1035732"/>
                </a:cubicBezTo>
                <a:cubicBezTo>
                  <a:pt x="4267809" y="1040481"/>
                  <a:pt x="4258392" y="1043112"/>
                  <a:pt x="4247171" y="1039212"/>
                </a:cubicBezTo>
                <a:cubicBezTo>
                  <a:pt x="4219321" y="1044529"/>
                  <a:pt x="4214817" y="1052707"/>
                  <a:pt x="4194968" y="1049296"/>
                </a:cubicBezTo>
                <a:cubicBezTo>
                  <a:pt x="4190926" y="1053911"/>
                  <a:pt x="4187967" y="1056500"/>
                  <a:pt x="4185496" y="1057811"/>
                </a:cubicBezTo>
                <a:cubicBezTo>
                  <a:pt x="4178081" y="1061743"/>
                  <a:pt x="4175081" y="1054170"/>
                  <a:pt x="4160588" y="1055289"/>
                </a:cubicBezTo>
                <a:cubicBezTo>
                  <a:pt x="4144737" y="1055386"/>
                  <a:pt x="4168066" y="1044910"/>
                  <a:pt x="4153601" y="1046911"/>
                </a:cubicBezTo>
                <a:cubicBezTo>
                  <a:pt x="4140408" y="1053461"/>
                  <a:pt x="4134952" y="1042305"/>
                  <a:pt x="4121597" y="1049768"/>
                </a:cubicBezTo>
                <a:cubicBezTo>
                  <a:pt x="4130078" y="1057306"/>
                  <a:pt x="4089547" y="1054328"/>
                  <a:pt x="4092519" y="1061793"/>
                </a:cubicBezTo>
                <a:cubicBezTo>
                  <a:pt x="4073305" y="1054083"/>
                  <a:pt x="4073723" y="1068186"/>
                  <a:pt x="4054082" y="1068526"/>
                </a:cubicBezTo>
                <a:cubicBezTo>
                  <a:pt x="4043475" y="1066267"/>
                  <a:pt x="4037035" y="1066795"/>
                  <a:pt x="4031133" y="1072650"/>
                </a:cubicBezTo>
                <a:cubicBezTo>
                  <a:pt x="3981712" y="1061225"/>
                  <a:pt x="4007226" y="1076435"/>
                  <a:pt x="3966873" y="1076267"/>
                </a:cubicBezTo>
                <a:lnTo>
                  <a:pt x="3963573" y="1076172"/>
                </a:lnTo>
                <a:lnTo>
                  <a:pt x="3952740" y="1081643"/>
                </a:lnTo>
                <a:cubicBezTo>
                  <a:pt x="3952588" y="1082109"/>
                  <a:pt x="3952435" y="1082575"/>
                  <a:pt x="3952284" y="1083043"/>
                </a:cubicBezTo>
                <a:lnTo>
                  <a:pt x="3912008" y="1080346"/>
                </a:lnTo>
                <a:lnTo>
                  <a:pt x="3907178" y="1082452"/>
                </a:lnTo>
                <a:lnTo>
                  <a:pt x="3880262" y="1077541"/>
                </a:lnTo>
                <a:lnTo>
                  <a:pt x="3866711" y="1076684"/>
                </a:lnTo>
                <a:lnTo>
                  <a:pt x="3842517" y="1073470"/>
                </a:lnTo>
                <a:lnTo>
                  <a:pt x="3840538" y="1074837"/>
                </a:lnTo>
                <a:lnTo>
                  <a:pt x="3835745" y="1073596"/>
                </a:lnTo>
                <a:lnTo>
                  <a:pt x="3832245" y="1075205"/>
                </a:lnTo>
                <a:lnTo>
                  <a:pt x="3828256" y="1074786"/>
                </a:lnTo>
                <a:cubicBezTo>
                  <a:pt x="3820644" y="1075794"/>
                  <a:pt x="3795021" y="1080386"/>
                  <a:pt x="3786574" y="1081253"/>
                </a:cubicBezTo>
                <a:lnTo>
                  <a:pt x="3777568" y="1079989"/>
                </a:lnTo>
                <a:lnTo>
                  <a:pt x="3770769" y="1084796"/>
                </a:lnTo>
                <a:lnTo>
                  <a:pt x="3742056" y="1086062"/>
                </a:lnTo>
                <a:lnTo>
                  <a:pt x="3732135" y="1082300"/>
                </a:lnTo>
                <a:lnTo>
                  <a:pt x="3722961" y="1079602"/>
                </a:lnTo>
                <a:lnTo>
                  <a:pt x="3721773" y="1079610"/>
                </a:lnTo>
                <a:lnTo>
                  <a:pt x="3709837" y="1079694"/>
                </a:lnTo>
                <a:lnTo>
                  <a:pt x="3687629" y="1079849"/>
                </a:lnTo>
                <a:cubicBezTo>
                  <a:pt x="3673456" y="1080105"/>
                  <a:pt x="3659080" y="1080912"/>
                  <a:pt x="3644574" y="1083439"/>
                </a:cubicBezTo>
                <a:cubicBezTo>
                  <a:pt x="3589095" y="1070946"/>
                  <a:pt x="3593887" y="1069803"/>
                  <a:pt x="3547156" y="1066356"/>
                </a:cubicBezTo>
                <a:cubicBezTo>
                  <a:pt x="3524419" y="1052844"/>
                  <a:pt x="3435948" y="1076852"/>
                  <a:pt x="3408831" y="1075438"/>
                </a:cubicBezTo>
                <a:cubicBezTo>
                  <a:pt x="3341934" y="1084022"/>
                  <a:pt x="3199862" y="1123979"/>
                  <a:pt x="3114039" y="1109327"/>
                </a:cubicBezTo>
                <a:cubicBezTo>
                  <a:pt x="3092859" y="1111484"/>
                  <a:pt x="3063890" y="1116528"/>
                  <a:pt x="3051319" y="1116688"/>
                </a:cubicBezTo>
                <a:lnTo>
                  <a:pt x="3010058" y="1118821"/>
                </a:lnTo>
                <a:lnTo>
                  <a:pt x="2941155" y="1141827"/>
                </a:lnTo>
                <a:cubicBezTo>
                  <a:pt x="2906040" y="1127149"/>
                  <a:pt x="2906331" y="1144134"/>
                  <a:pt x="2862733" y="1149849"/>
                </a:cubicBezTo>
                <a:cubicBezTo>
                  <a:pt x="2846732" y="1145242"/>
                  <a:pt x="2772044" y="1145386"/>
                  <a:pt x="2762853" y="1155888"/>
                </a:cubicBezTo>
                <a:cubicBezTo>
                  <a:pt x="2752600" y="1158438"/>
                  <a:pt x="2740554" y="1155224"/>
                  <a:pt x="2735957" y="1166296"/>
                </a:cubicBezTo>
                <a:cubicBezTo>
                  <a:pt x="2728293" y="1179691"/>
                  <a:pt x="2692123" y="1160594"/>
                  <a:pt x="2697453" y="1175920"/>
                </a:cubicBezTo>
                <a:cubicBezTo>
                  <a:pt x="2671775" y="1162864"/>
                  <a:pt x="2651911" y="1191050"/>
                  <a:pt x="2630587" y="1198561"/>
                </a:cubicBezTo>
                <a:cubicBezTo>
                  <a:pt x="2610325" y="1198229"/>
                  <a:pt x="2600793" y="1205603"/>
                  <a:pt x="2554087" y="1210615"/>
                </a:cubicBezTo>
                <a:cubicBezTo>
                  <a:pt x="2531792" y="1195398"/>
                  <a:pt x="2507411" y="1222739"/>
                  <a:pt x="2466063" y="1202949"/>
                </a:cubicBezTo>
                <a:cubicBezTo>
                  <a:pt x="2464801" y="1205165"/>
                  <a:pt x="2452486" y="1203160"/>
                  <a:pt x="2417946" y="1202719"/>
                </a:cubicBezTo>
                <a:cubicBezTo>
                  <a:pt x="2383405" y="1202277"/>
                  <a:pt x="2310873" y="1202063"/>
                  <a:pt x="2258819" y="1200304"/>
                </a:cubicBezTo>
                <a:cubicBezTo>
                  <a:pt x="2199732" y="1200698"/>
                  <a:pt x="2226373" y="1222055"/>
                  <a:pt x="2148771" y="1198564"/>
                </a:cubicBezTo>
                <a:cubicBezTo>
                  <a:pt x="2142871" y="1211179"/>
                  <a:pt x="2133698" y="1212428"/>
                  <a:pt x="2117137" y="1207800"/>
                </a:cubicBezTo>
                <a:cubicBezTo>
                  <a:pt x="2088573" y="1208890"/>
                  <a:pt x="2095766" y="1239016"/>
                  <a:pt x="2064067" y="1222897"/>
                </a:cubicBezTo>
                <a:cubicBezTo>
                  <a:pt x="2043442" y="1230104"/>
                  <a:pt x="2024354" y="1222318"/>
                  <a:pt x="2011154" y="1227589"/>
                </a:cubicBezTo>
                <a:lnTo>
                  <a:pt x="1967562" y="1238053"/>
                </a:lnTo>
                <a:cubicBezTo>
                  <a:pt x="1943445" y="1241153"/>
                  <a:pt x="1936681" y="1218694"/>
                  <a:pt x="1925305" y="1239652"/>
                </a:cubicBezTo>
                <a:lnTo>
                  <a:pt x="1903633" y="1234971"/>
                </a:lnTo>
                <a:lnTo>
                  <a:pt x="1878608" y="1229903"/>
                </a:lnTo>
                <a:cubicBezTo>
                  <a:pt x="1865432" y="1226444"/>
                  <a:pt x="1871623" y="1230353"/>
                  <a:pt x="1843617" y="1224887"/>
                </a:cubicBezTo>
                <a:cubicBezTo>
                  <a:pt x="1825673" y="1239930"/>
                  <a:pt x="1796410" y="1228866"/>
                  <a:pt x="1749265" y="1228560"/>
                </a:cubicBezTo>
                <a:lnTo>
                  <a:pt x="1650050" y="1231064"/>
                </a:lnTo>
                <a:lnTo>
                  <a:pt x="1625906" y="1240466"/>
                </a:lnTo>
                <a:cubicBezTo>
                  <a:pt x="1625817" y="1241492"/>
                  <a:pt x="1625727" y="1242517"/>
                  <a:pt x="1625638" y="1243542"/>
                </a:cubicBezTo>
                <a:lnTo>
                  <a:pt x="1621994" y="1248302"/>
                </a:lnTo>
                <a:lnTo>
                  <a:pt x="1615654" y="1259137"/>
                </a:lnTo>
                <a:lnTo>
                  <a:pt x="1602888" y="1274010"/>
                </a:lnTo>
                <a:lnTo>
                  <a:pt x="1602366" y="1273557"/>
                </a:lnTo>
                <a:cubicBezTo>
                  <a:pt x="1600947" y="1272861"/>
                  <a:pt x="1599436" y="1272961"/>
                  <a:pt x="1597689" y="1274721"/>
                </a:cubicBezTo>
                <a:cubicBezTo>
                  <a:pt x="1591684" y="1275620"/>
                  <a:pt x="1573440" y="1275786"/>
                  <a:pt x="1566332" y="1278948"/>
                </a:cubicBezTo>
                <a:cubicBezTo>
                  <a:pt x="1562852" y="1283954"/>
                  <a:pt x="1559075" y="1288927"/>
                  <a:pt x="1555040" y="1293696"/>
                </a:cubicBezTo>
                <a:lnTo>
                  <a:pt x="1552558" y="1296317"/>
                </a:lnTo>
                <a:lnTo>
                  <a:pt x="1552423" y="1296224"/>
                </a:lnTo>
                <a:cubicBezTo>
                  <a:pt x="1551698" y="1296488"/>
                  <a:pt x="1550811" y="1297233"/>
                  <a:pt x="1549631" y="1298702"/>
                </a:cubicBezTo>
                <a:lnTo>
                  <a:pt x="1518013" y="1301677"/>
                </a:lnTo>
                <a:cubicBezTo>
                  <a:pt x="1503101" y="1308697"/>
                  <a:pt x="1491274" y="1300153"/>
                  <a:pt x="1479156" y="1316098"/>
                </a:cubicBezTo>
                <a:cubicBezTo>
                  <a:pt x="1465186" y="1322615"/>
                  <a:pt x="1452185" y="1322947"/>
                  <a:pt x="1441079" y="1332684"/>
                </a:cubicBezTo>
                <a:cubicBezTo>
                  <a:pt x="1435555" y="1330684"/>
                  <a:pt x="1430746" y="1331145"/>
                  <a:pt x="1427483" y="1339810"/>
                </a:cubicBezTo>
                <a:cubicBezTo>
                  <a:pt x="1414128" y="1344023"/>
                  <a:pt x="1409403" y="1336269"/>
                  <a:pt x="1402408" y="1347572"/>
                </a:cubicBezTo>
                <a:cubicBezTo>
                  <a:pt x="1392551" y="1336117"/>
                  <a:pt x="1393098" y="1342070"/>
                  <a:pt x="1390401" y="1348064"/>
                </a:cubicBezTo>
                <a:lnTo>
                  <a:pt x="1389965" y="1348612"/>
                </a:lnTo>
                <a:lnTo>
                  <a:pt x="1388601" y="1346953"/>
                </a:lnTo>
                <a:lnTo>
                  <a:pt x="1380844" y="1350384"/>
                </a:lnTo>
                <a:lnTo>
                  <a:pt x="1378861" y="1352221"/>
                </a:lnTo>
                <a:cubicBezTo>
                  <a:pt x="1377460" y="1353281"/>
                  <a:pt x="1376483" y="1353720"/>
                  <a:pt x="1375758" y="1353731"/>
                </a:cubicBezTo>
                <a:lnTo>
                  <a:pt x="1375650" y="1353592"/>
                </a:lnTo>
                <a:lnTo>
                  <a:pt x="1372804" y="1355351"/>
                </a:lnTo>
                <a:cubicBezTo>
                  <a:pt x="1368066" y="1358724"/>
                  <a:pt x="1363523" y="1362386"/>
                  <a:pt x="1359249" y="1366189"/>
                </a:cubicBezTo>
                <a:cubicBezTo>
                  <a:pt x="1355111" y="1360199"/>
                  <a:pt x="1345759" y="1369902"/>
                  <a:pt x="1340780" y="1366894"/>
                </a:cubicBezTo>
                <a:lnTo>
                  <a:pt x="1337816" y="1359128"/>
                </a:lnTo>
                <a:lnTo>
                  <a:pt x="1335560" y="1360910"/>
                </a:lnTo>
                <a:lnTo>
                  <a:pt x="1331292" y="1365723"/>
                </a:lnTo>
                <a:cubicBezTo>
                  <a:pt x="1330626" y="1366376"/>
                  <a:pt x="1330143" y="1366473"/>
                  <a:pt x="1329826" y="1365581"/>
                </a:cubicBezTo>
                <a:cubicBezTo>
                  <a:pt x="1327198" y="1366438"/>
                  <a:pt x="1318609" y="1370320"/>
                  <a:pt x="1315524" y="1370869"/>
                </a:cubicBezTo>
                <a:lnTo>
                  <a:pt x="1311310" y="1368878"/>
                </a:lnTo>
                <a:lnTo>
                  <a:pt x="1309448" y="1368851"/>
                </a:lnTo>
                <a:lnTo>
                  <a:pt x="1301298" y="1377498"/>
                </a:lnTo>
                <a:lnTo>
                  <a:pt x="1296925" y="1380996"/>
                </a:lnTo>
                <a:lnTo>
                  <a:pt x="1269267" y="1411589"/>
                </a:lnTo>
                <a:lnTo>
                  <a:pt x="1221707" y="1427353"/>
                </a:lnTo>
                <a:cubicBezTo>
                  <a:pt x="1207203" y="1448075"/>
                  <a:pt x="1174765" y="1420621"/>
                  <a:pt x="1173283" y="1444522"/>
                </a:cubicBezTo>
                <a:cubicBezTo>
                  <a:pt x="1158285" y="1453361"/>
                  <a:pt x="1155560" y="1448889"/>
                  <a:pt x="1135382" y="1456933"/>
                </a:cubicBezTo>
                <a:cubicBezTo>
                  <a:pt x="1116745" y="1484511"/>
                  <a:pt x="1078431" y="1506705"/>
                  <a:pt x="1055416" y="1526389"/>
                </a:cubicBezTo>
                <a:cubicBezTo>
                  <a:pt x="1038974" y="1514246"/>
                  <a:pt x="1049103" y="1527982"/>
                  <a:pt x="1034752" y="1531257"/>
                </a:cubicBezTo>
                <a:cubicBezTo>
                  <a:pt x="1041441" y="1546591"/>
                  <a:pt x="1016408" y="1529831"/>
                  <a:pt x="1018956" y="1549595"/>
                </a:cubicBezTo>
                <a:cubicBezTo>
                  <a:pt x="1016264" y="1549565"/>
                  <a:pt x="1013575" y="1548913"/>
                  <a:pt x="1010858" y="1548110"/>
                </a:cubicBezTo>
                <a:lnTo>
                  <a:pt x="1009435" y="1547700"/>
                </a:lnTo>
                <a:lnTo>
                  <a:pt x="1004312" y="1549413"/>
                </a:lnTo>
                <a:lnTo>
                  <a:pt x="1002155" y="1545703"/>
                </a:lnTo>
                <a:lnTo>
                  <a:pt x="993932" y="1545275"/>
                </a:lnTo>
                <a:cubicBezTo>
                  <a:pt x="990963" y="1545764"/>
                  <a:pt x="987897" y="1547047"/>
                  <a:pt x="984702" y="1549599"/>
                </a:cubicBezTo>
                <a:cubicBezTo>
                  <a:pt x="977771" y="1561338"/>
                  <a:pt x="963339" y="1558228"/>
                  <a:pt x="951832" y="1564506"/>
                </a:cubicBezTo>
                <a:lnTo>
                  <a:pt x="946909" y="1569506"/>
                </a:lnTo>
                <a:lnTo>
                  <a:pt x="930061" y="1573784"/>
                </a:lnTo>
                <a:lnTo>
                  <a:pt x="929189" y="1575061"/>
                </a:lnTo>
                <a:cubicBezTo>
                  <a:pt x="926358" y="1576248"/>
                  <a:pt x="920350" y="1577383"/>
                  <a:pt x="913074" y="1580907"/>
                </a:cubicBezTo>
                <a:lnTo>
                  <a:pt x="885532" y="1596205"/>
                </a:lnTo>
                <a:lnTo>
                  <a:pt x="879535" y="1593350"/>
                </a:lnTo>
                <a:lnTo>
                  <a:pt x="878302" y="1591213"/>
                </a:lnTo>
                <a:lnTo>
                  <a:pt x="870728" y="1595340"/>
                </a:lnTo>
                <a:lnTo>
                  <a:pt x="864075" y="1594517"/>
                </a:lnTo>
                <a:lnTo>
                  <a:pt x="859460" y="1599444"/>
                </a:lnTo>
                <a:lnTo>
                  <a:pt x="851601" y="1600641"/>
                </a:lnTo>
                <a:cubicBezTo>
                  <a:pt x="848654" y="1600649"/>
                  <a:pt x="845337" y="1600545"/>
                  <a:pt x="841730" y="1600929"/>
                </a:cubicBezTo>
                <a:lnTo>
                  <a:pt x="832963" y="1599055"/>
                </a:lnTo>
                <a:lnTo>
                  <a:pt x="820466" y="1602123"/>
                </a:lnTo>
                <a:cubicBezTo>
                  <a:pt x="810825" y="1604596"/>
                  <a:pt x="801507" y="1606575"/>
                  <a:pt x="791859" y="1606663"/>
                </a:cubicBezTo>
                <a:cubicBezTo>
                  <a:pt x="785113" y="1611411"/>
                  <a:pt x="778324" y="1614043"/>
                  <a:pt x="770233" y="1610142"/>
                </a:cubicBezTo>
                <a:cubicBezTo>
                  <a:pt x="750154" y="1615459"/>
                  <a:pt x="746906" y="1623638"/>
                  <a:pt x="732594" y="1620226"/>
                </a:cubicBezTo>
                <a:cubicBezTo>
                  <a:pt x="729681" y="1624842"/>
                  <a:pt x="727547" y="1627431"/>
                  <a:pt x="725765" y="1628741"/>
                </a:cubicBezTo>
                <a:cubicBezTo>
                  <a:pt x="720419" y="1632674"/>
                  <a:pt x="718256" y="1625100"/>
                  <a:pt x="707807" y="1626219"/>
                </a:cubicBezTo>
                <a:cubicBezTo>
                  <a:pt x="696378" y="1626316"/>
                  <a:pt x="713198" y="1615841"/>
                  <a:pt x="702769" y="1617842"/>
                </a:cubicBezTo>
                <a:cubicBezTo>
                  <a:pt x="693256" y="1624391"/>
                  <a:pt x="689323" y="1613235"/>
                  <a:pt x="679694" y="1620699"/>
                </a:cubicBezTo>
                <a:cubicBezTo>
                  <a:pt x="685809" y="1628237"/>
                  <a:pt x="656585" y="1625258"/>
                  <a:pt x="658729" y="1632723"/>
                </a:cubicBezTo>
                <a:cubicBezTo>
                  <a:pt x="644875" y="1625014"/>
                  <a:pt x="645176" y="1639116"/>
                  <a:pt x="631015" y="1639457"/>
                </a:cubicBezTo>
                <a:cubicBezTo>
                  <a:pt x="623368" y="1637197"/>
                  <a:pt x="618725" y="1637726"/>
                  <a:pt x="614469" y="1643580"/>
                </a:cubicBezTo>
                <a:cubicBezTo>
                  <a:pt x="578836" y="1632156"/>
                  <a:pt x="597232" y="1647365"/>
                  <a:pt x="568137" y="1647197"/>
                </a:cubicBezTo>
                <a:lnTo>
                  <a:pt x="565757" y="1647102"/>
                </a:lnTo>
                <a:lnTo>
                  <a:pt x="557947" y="1652573"/>
                </a:lnTo>
                <a:cubicBezTo>
                  <a:pt x="557837" y="1653040"/>
                  <a:pt x="557727" y="1653506"/>
                  <a:pt x="557617" y="1653973"/>
                </a:cubicBezTo>
                <a:lnTo>
                  <a:pt x="528578" y="1651276"/>
                </a:lnTo>
                <a:lnTo>
                  <a:pt x="525096" y="1653383"/>
                </a:lnTo>
                <a:lnTo>
                  <a:pt x="505689" y="1648471"/>
                </a:lnTo>
                <a:lnTo>
                  <a:pt x="495919" y="1647615"/>
                </a:lnTo>
                <a:lnTo>
                  <a:pt x="478476" y="1644401"/>
                </a:lnTo>
                <a:lnTo>
                  <a:pt x="477049" y="1645767"/>
                </a:lnTo>
                <a:lnTo>
                  <a:pt x="473592" y="1644526"/>
                </a:lnTo>
                <a:lnTo>
                  <a:pt x="471069" y="1646136"/>
                </a:lnTo>
                <a:lnTo>
                  <a:pt x="468193" y="1645716"/>
                </a:lnTo>
                <a:cubicBezTo>
                  <a:pt x="462704" y="1646724"/>
                  <a:pt x="444230" y="1651316"/>
                  <a:pt x="438139" y="1652183"/>
                </a:cubicBezTo>
                <a:lnTo>
                  <a:pt x="431647" y="1650919"/>
                </a:lnTo>
                <a:lnTo>
                  <a:pt x="426745" y="1655727"/>
                </a:lnTo>
                <a:lnTo>
                  <a:pt x="406042" y="1656992"/>
                </a:lnTo>
                <a:lnTo>
                  <a:pt x="398889" y="1653230"/>
                </a:lnTo>
                <a:lnTo>
                  <a:pt x="392275" y="1650533"/>
                </a:lnTo>
                <a:lnTo>
                  <a:pt x="391417" y="1650540"/>
                </a:lnTo>
                <a:lnTo>
                  <a:pt x="382811" y="1650624"/>
                </a:lnTo>
                <a:lnTo>
                  <a:pt x="366800" y="1650779"/>
                </a:lnTo>
                <a:cubicBezTo>
                  <a:pt x="356581" y="1651035"/>
                  <a:pt x="346216" y="1651842"/>
                  <a:pt x="335757" y="1654369"/>
                </a:cubicBezTo>
                <a:cubicBezTo>
                  <a:pt x="295757" y="1641876"/>
                  <a:pt x="299211" y="1640734"/>
                  <a:pt x="265518" y="1637286"/>
                </a:cubicBezTo>
                <a:cubicBezTo>
                  <a:pt x="249125" y="1623774"/>
                  <a:pt x="185336" y="1647782"/>
                  <a:pt x="165785" y="1646368"/>
                </a:cubicBezTo>
                <a:cubicBezTo>
                  <a:pt x="129610" y="1652806"/>
                  <a:pt x="62947" y="1676892"/>
                  <a:pt x="5771" y="1682351"/>
                </a:cubicBezTo>
                <a:lnTo>
                  <a:pt x="0" y="1682121"/>
                </a:lnTo>
                <a:lnTo>
                  <a:pt x="0" y="208540"/>
                </a:lnTo>
                <a:lnTo>
                  <a:pt x="1" y="20854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BC0BE-9F37-429A-BE6F-773760BC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855" y="450167"/>
            <a:ext cx="6252246" cy="1163482"/>
          </a:xfrm>
        </p:spPr>
        <p:txBody>
          <a:bodyPr>
            <a:normAutofit/>
          </a:bodyPr>
          <a:lstStyle/>
          <a:p>
            <a:r>
              <a:rPr lang="en-US" dirty="0"/>
              <a:t>Alas…. Not very successful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63313B7-3007-48A7-BE97-9A74C1121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3" y="792481"/>
            <a:ext cx="4067694" cy="531020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F1C1900-D7D0-40D3-AA12-62319E752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02" b="10032"/>
          <a:stretch/>
        </p:blipFill>
        <p:spPr>
          <a:xfrm rot="21600000">
            <a:off x="723899" y="969818"/>
            <a:ext cx="3704013" cy="447738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3FD46A31-BFB8-4D6E-8A49-A2DC0DED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6507" y="5869654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5DDF6B-1509-419A-8C6A-5921AF701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54" y="1491175"/>
            <a:ext cx="6615075" cy="4611514"/>
          </a:xfrm>
        </p:spPr>
        <p:txBody>
          <a:bodyPr>
            <a:normAutofit/>
          </a:bodyPr>
          <a:lstStyle/>
          <a:p>
            <a:pPr marL="463550" indent="-463550"/>
            <a:r>
              <a:rPr lang="en-US" sz="3200" dirty="0"/>
              <a:t>66 questions</a:t>
            </a:r>
          </a:p>
          <a:p>
            <a:pPr marL="463550" indent="-463550"/>
            <a:r>
              <a:rPr lang="en-US" sz="3200" dirty="0"/>
              <a:t>Challenging vocabulary: </a:t>
            </a:r>
          </a:p>
          <a:p>
            <a:pPr marL="463550" lvl="1" indent="0">
              <a:buClr>
                <a:srgbClr val="C00000"/>
              </a:buClr>
              <a:buFont typeface="Wingdings" panose="05000000000000000000" pitchFamily="2" charset="2"/>
              <a:buChar char=""/>
            </a:pPr>
            <a:r>
              <a:rPr lang="en-US" sz="2800" dirty="0"/>
              <a:t>  </a:t>
            </a:r>
            <a:r>
              <a:rPr lang="en-US" sz="2600" dirty="0"/>
              <a:t>“disproportionality”</a:t>
            </a:r>
          </a:p>
          <a:p>
            <a:pPr marL="463550" lvl="1" indent="0">
              <a:buClr>
                <a:srgbClr val="C00000"/>
              </a:buClr>
              <a:buFont typeface="Wingdings" panose="05000000000000000000" pitchFamily="2" charset="2"/>
              <a:buChar char=""/>
            </a:pPr>
            <a:r>
              <a:rPr lang="en-US" sz="2600" dirty="0"/>
              <a:t>  “reciprocal transfer of knowledge”</a:t>
            </a:r>
          </a:p>
          <a:p>
            <a:pPr marL="463550" indent="-463550"/>
            <a:r>
              <a:rPr lang="en-US" sz="3200" dirty="0"/>
              <a:t>Abstract ideas: </a:t>
            </a:r>
          </a:p>
          <a:p>
            <a:pPr marL="463550" indent="-463550">
              <a:buNone/>
            </a:pPr>
            <a:r>
              <a:rPr lang="en-US" sz="2600" dirty="0"/>
              <a:t>	“Recognizes that perceptions and beliefs about disability are culturally-defined.”</a:t>
            </a:r>
          </a:p>
          <a:p>
            <a:pPr marL="463550" indent="-463550"/>
            <a:r>
              <a:rPr lang="en-US" sz="3200" dirty="0"/>
              <a:t>Subtle degrees of difference: </a:t>
            </a:r>
          </a:p>
          <a:p>
            <a:pPr marL="338138" indent="0">
              <a:buNone/>
            </a:pPr>
            <a:r>
              <a:rPr lang="en-US" sz="2400" dirty="0"/>
              <a:t>        Never      Seldom      Sometimes      Routinely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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97ADE-B6CF-491A-98F0-CC716D4D2919}"/>
              </a:ext>
            </a:extLst>
          </p:cNvPr>
          <p:cNvSpPr/>
          <p:nvPr/>
        </p:nvSpPr>
        <p:spPr>
          <a:xfrm flipV="1">
            <a:off x="5837848" y="5537957"/>
            <a:ext cx="271975" cy="24257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62CADF-193B-4E8C-A400-44C46ABF2D2B}"/>
              </a:ext>
            </a:extLst>
          </p:cNvPr>
          <p:cNvSpPr/>
          <p:nvPr/>
        </p:nvSpPr>
        <p:spPr>
          <a:xfrm flipV="1">
            <a:off x="7003793" y="5516492"/>
            <a:ext cx="271975" cy="24257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E557E5-E3A3-4829-A4F9-B779E6402C82}"/>
              </a:ext>
            </a:extLst>
          </p:cNvPr>
          <p:cNvSpPr/>
          <p:nvPr/>
        </p:nvSpPr>
        <p:spPr>
          <a:xfrm flipV="1">
            <a:off x="8341978" y="5516492"/>
            <a:ext cx="271975" cy="24257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C61631-8552-48A4-BDB2-12A9CD0B26C2}"/>
              </a:ext>
            </a:extLst>
          </p:cNvPr>
          <p:cNvSpPr/>
          <p:nvPr/>
        </p:nvSpPr>
        <p:spPr>
          <a:xfrm flipV="1">
            <a:off x="10140462" y="5529497"/>
            <a:ext cx="271975" cy="24257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A7E4-D372-4433-B27E-E0437DD8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63" y="130954"/>
            <a:ext cx="78597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Brief Outline of Steps Taken by GMSA to Adapt Georgetown Assessment Tool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952D56-6EDB-4791-A1DE-4B1F3C202077}"/>
              </a:ext>
            </a:extLst>
          </p:cNvPr>
          <p:cNvSpPr txBox="1">
            <a:spLocks/>
          </p:cNvSpPr>
          <p:nvPr/>
        </p:nvSpPr>
        <p:spPr>
          <a:xfrm>
            <a:off x="289936" y="1353869"/>
            <a:ext cx="11262732" cy="5283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Use </a:t>
            </a:r>
            <a:r>
              <a:rPr lang="en-US" sz="2400" b="1" dirty="0">
                <a:latin typeface="+mn-lt"/>
                <a:hlinkClick r:id="rId2"/>
              </a:rPr>
              <a:t>Readable.com </a:t>
            </a:r>
            <a:r>
              <a:rPr lang="en-US" sz="2400" b="1" dirty="0">
                <a:latin typeface="+mn-lt"/>
              </a:rPr>
              <a:t>to determine grade level of original text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Create a 2-column table to display original and adapted text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Work with a team of people with IDD to re-write questions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Use the thesaurus in </a:t>
            </a:r>
            <a:r>
              <a:rPr lang="en-US" sz="2400" b="1" dirty="0">
                <a:latin typeface="+mn-lt"/>
                <a:hlinkClick r:id="rId3"/>
              </a:rPr>
              <a:t>Children’s Writers Word Book </a:t>
            </a:r>
            <a:r>
              <a:rPr lang="en-US" sz="2400" b="1" dirty="0">
                <a:latin typeface="+mn-lt"/>
              </a:rPr>
              <a:t>to find words below 6</a:t>
            </a:r>
            <a:r>
              <a:rPr lang="en-US" sz="2400" b="1" baseline="30000" dirty="0">
                <a:latin typeface="+mn-lt"/>
              </a:rPr>
              <a:t>th</a:t>
            </a:r>
            <a:r>
              <a:rPr lang="en-US" sz="2400" b="1" dirty="0">
                <a:latin typeface="+mn-lt"/>
              </a:rPr>
              <a:t> grade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Use Green Mountain Self-Advocates </a:t>
            </a:r>
            <a:r>
              <a:rPr lang="en-US" sz="2400" b="1" dirty="0">
                <a:latin typeface="+mn-lt"/>
                <a:hlinkClick r:id="rId4"/>
              </a:rPr>
              <a:t>2-page checklist </a:t>
            </a:r>
            <a:r>
              <a:rPr lang="en-US" sz="2400" b="1" dirty="0">
                <a:latin typeface="+mn-lt"/>
              </a:rPr>
              <a:t>with tips for plain </a:t>
            </a:r>
            <a:r>
              <a:rPr lang="en-US" sz="2400" b="1" dirty="0" err="1">
                <a:latin typeface="+mn-lt"/>
              </a:rPr>
              <a:t>langauge</a:t>
            </a:r>
            <a:endParaRPr lang="en-US" sz="2400" b="1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Use </a:t>
            </a:r>
            <a:r>
              <a:rPr lang="en-US" sz="2400" b="1" dirty="0">
                <a:latin typeface="+mn-lt"/>
                <a:hlinkClick r:id="rId2"/>
              </a:rPr>
              <a:t>Readable.com</a:t>
            </a:r>
            <a:r>
              <a:rPr lang="en-US" sz="2400" b="1" dirty="0">
                <a:latin typeface="+mn-lt"/>
              </a:rPr>
              <a:t> to check grade level of adapted text (aim for 6</a:t>
            </a:r>
            <a:r>
              <a:rPr lang="en-US" sz="2400" b="1" baseline="30000" dirty="0">
                <a:latin typeface="+mn-lt"/>
              </a:rPr>
              <a:t>th</a:t>
            </a:r>
            <a:r>
              <a:rPr lang="en-US" sz="2400" b="1" dirty="0">
                <a:latin typeface="+mn-lt"/>
              </a:rPr>
              <a:t> grade)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Purchase photos/graphics from </a:t>
            </a:r>
            <a:r>
              <a:rPr lang="en-US" sz="2400" b="1" dirty="0">
                <a:latin typeface="+mn-lt"/>
                <a:hlinkClick r:id="rId5"/>
              </a:rPr>
              <a:t>iStock.com </a:t>
            </a:r>
            <a:r>
              <a:rPr lang="en-US" sz="2400" b="1" dirty="0">
                <a:latin typeface="+mn-lt"/>
              </a:rPr>
              <a:t>or use domain free items at </a:t>
            </a:r>
            <a:r>
              <a:rPr lang="en-US" sz="2400" b="1" dirty="0">
                <a:latin typeface="+mn-lt"/>
                <a:hlinkClick r:id="rId6"/>
              </a:rPr>
              <a:t>unsplash.com</a:t>
            </a:r>
            <a:endParaRPr lang="en-US" sz="2400" b="1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Pull together a focus group of people with IDD to review new document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Georgetown reviewed adapted tool to make sure we covered essential content. Georgetown agreed that we could say the GMSA tool was adapted with permission.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E694C36-CD72-4589-AA20-18366CEDEF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26" y="272975"/>
            <a:ext cx="3588821" cy="2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20F8-25EE-430B-9394-93BF72ED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12659" cy="50467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Working Table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F1EE9-9FD0-496E-B337-EC55E258F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6" t="18536" r="15579" b="9919"/>
          <a:stretch/>
        </p:blipFill>
        <p:spPr>
          <a:xfrm>
            <a:off x="1081673" y="880945"/>
            <a:ext cx="9953216" cy="591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4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C7770-FC8E-4DCB-B01E-A2A0127F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the Inventory to Create Change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9C0B5A-83FA-4726-86E9-345406D5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955" y="816878"/>
            <a:ext cx="9875259" cy="19424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205AC-CEE9-430A-A996-513185C7E8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0779" y="3884452"/>
            <a:ext cx="5723021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“The intent of the self-assessment process is neither to render a score/rating nor to label an individual or an organization...”</a:t>
            </a:r>
          </a:p>
        </p:txBody>
      </p:sp>
    </p:spTree>
    <p:extLst>
      <p:ext uri="{BB962C8B-B14F-4D97-AF65-F5344CB8AC3E}">
        <p14:creationId xmlns:p14="http://schemas.microsoft.com/office/powerpoint/2010/main" val="256666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741B9-3A26-4B5D-8391-1A5CC484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25" y="547712"/>
            <a:ext cx="2924174" cy="55773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the Inventory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19A741B-EF9C-4182-AFAB-308141709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537092"/>
              </p:ext>
            </p:extLst>
          </p:nvPr>
        </p:nvGraphicFramePr>
        <p:xfrm>
          <a:off x="838199" y="620392"/>
          <a:ext cx="7177885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80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397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Measuring Cultural &amp; Linguistic Competence</vt:lpstr>
      <vt:lpstr>Overview</vt:lpstr>
      <vt:lpstr>Background</vt:lpstr>
      <vt:lpstr>Taking the Georgetown Tool for a Test Drive </vt:lpstr>
      <vt:lpstr>Alas…. Not very successful </vt:lpstr>
      <vt:lpstr>Brief Outline of Steps Taken by GMSA to Adapt Georgetown Assessment Tool</vt:lpstr>
      <vt:lpstr>Sample Working Table </vt:lpstr>
      <vt:lpstr>Using the Inventory to Create Change</vt:lpstr>
      <vt:lpstr>Using the Inventory</vt:lpstr>
      <vt:lpstr>Questions and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Cultural &amp; Linguistic Competence</dc:title>
  <dc:creator>Murphy, Kirsten</dc:creator>
  <cp:lastModifiedBy>Angela Castillo-Epps</cp:lastModifiedBy>
  <cp:revision>8</cp:revision>
  <dcterms:created xsi:type="dcterms:W3CDTF">2021-02-25T12:32:47Z</dcterms:created>
  <dcterms:modified xsi:type="dcterms:W3CDTF">2021-02-25T22:10:16Z</dcterms:modified>
</cp:coreProperties>
</file>